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43" r:id="rId2"/>
    <p:sldId id="330" r:id="rId3"/>
    <p:sldId id="339" r:id="rId4"/>
    <p:sldId id="295" r:id="rId5"/>
    <p:sldId id="340" r:id="rId6"/>
    <p:sldId id="287" r:id="rId7"/>
    <p:sldId id="331" r:id="rId8"/>
    <p:sldId id="318" r:id="rId9"/>
    <p:sldId id="334" r:id="rId10"/>
    <p:sldId id="309" r:id="rId11"/>
    <p:sldId id="342" r:id="rId12"/>
    <p:sldId id="312" r:id="rId13"/>
    <p:sldId id="338" r:id="rId14"/>
    <p:sldId id="341" r:id="rId15"/>
  </p:sldIdLst>
  <p:sldSz cx="9144000" cy="6858000" type="screen4x3"/>
  <p:notesSz cx="6735763" cy="986948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0000"/>
    <a:srgbClr val="0099FF"/>
    <a:srgbClr val="FAFEC2"/>
    <a:srgbClr val="FF3300"/>
    <a:srgbClr val="481F67"/>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0754" autoAdjust="0"/>
    <p:restoredTop sz="98415" autoAdjust="0"/>
  </p:normalViewPr>
  <p:slideViewPr>
    <p:cSldViewPr>
      <p:cViewPr>
        <p:scale>
          <a:sx n="84" d="100"/>
          <a:sy n="84" d="100"/>
        </p:scale>
        <p:origin x="-162" y="168"/>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628" y="-84"/>
      </p:cViewPr>
      <p:guideLst>
        <p:guide orient="horz" pos="3108"/>
        <p:guide pos="212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atin typeface="Arial" pitchFamily="34" charset="0"/>
                <a:cs typeface="Arial" pitchFamily="34" charset="0"/>
              </a:defRPr>
            </a:lvl1pPr>
          </a:lstStyle>
          <a:p>
            <a:pPr>
              <a:defRPr/>
            </a:pPr>
            <a:fld id="{58C060A1-48B8-43E3-B236-8A206E6D82A3}" type="datetimeFigureOut">
              <a:rPr lang="en-US"/>
              <a:pPr>
                <a:defRPr/>
              </a:pPr>
              <a:t>8/22/2018</a:t>
            </a:fld>
            <a:endParaRPr lang="en-US"/>
          </a:p>
        </p:txBody>
      </p:sp>
      <p:sp>
        <p:nvSpPr>
          <p:cNvPr id="4" name="Footer Placeholder 3"/>
          <p:cNvSpPr>
            <a:spLocks noGrp="1"/>
          </p:cNvSpPr>
          <p:nvPr>
            <p:ph type="ftr" sz="quarter" idx="2"/>
          </p:nvPr>
        </p:nvSpPr>
        <p:spPr>
          <a:xfrm>
            <a:off x="0" y="9374188"/>
            <a:ext cx="2919413" cy="493712"/>
          </a:xfrm>
          <a:prstGeom prst="rect">
            <a:avLst/>
          </a:prstGeom>
        </p:spPr>
        <p:txBody>
          <a:bodyPr vert="horz" lIns="91440" tIns="45720" rIns="91440" bIns="45720" rtlCol="0" anchor="b"/>
          <a:lstStyle>
            <a:lvl1pPr algn="l">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14763" y="9374188"/>
            <a:ext cx="2919412" cy="493712"/>
          </a:xfrm>
          <a:prstGeom prst="rect">
            <a:avLst/>
          </a:prstGeom>
        </p:spPr>
        <p:txBody>
          <a:bodyPr vert="horz" lIns="91440" tIns="45720" rIns="91440" bIns="45720" rtlCol="0" anchor="b"/>
          <a:lstStyle>
            <a:lvl1pPr algn="r">
              <a:defRPr sz="1200">
                <a:latin typeface="Arial" pitchFamily="34" charset="0"/>
                <a:cs typeface="Arial" pitchFamily="34" charset="0"/>
              </a:defRPr>
            </a:lvl1pPr>
          </a:lstStyle>
          <a:p>
            <a:pPr>
              <a:defRPr/>
            </a:pPr>
            <a:fld id="{6DCC5FDB-4B5A-471C-9DFB-122BF73DDFC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3100" y="4687888"/>
            <a:ext cx="5389563" cy="4441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374188"/>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14763" y="9374188"/>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6FA3137F-CD6A-42D0-9461-896F6E2FD30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5EACC46-2D31-4DCD-86D4-8C4009F53489}" type="slidenum">
              <a:rPr lang="en-US" i="1" smtClean="0">
                <a:latin typeface="Arial" pitchFamily="34" charset="0"/>
                <a:cs typeface="Arial" pitchFamily="34" charset="0"/>
              </a:rPr>
              <a:pPr/>
              <a:t>1</a:t>
            </a:fld>
            <a:endParaRPr lang="en-US" i="1" smtClean="0">
              <a:latin typeface="Arial" pitchFamily="34" charset="0"/>
              <a:cs typeface="Arial" pitchFamily="3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GV</a:t>
            </a:r>
            <a:r>
              <a:rPr lang="en-US" baseline="0" dirty="0" smtClean="0"/>
              <a:t> </a:t>
            </a:r>
            <a:r>
              <a:rPr lang="en-US" baseline="0" dirty="0" err="1" smtClean="0"/>
              <a:t>đọc</a:t>
            </a:r>
            <a:r>
              <a:rPr lang="en-US" baseline="0" dirty="0" smtClean="0"/>
              <a:t> 1 </a:t>
            </a:r>
            <a:r>
              <a:rPr lang="en-US" baseline="0" dirty="0" err="1" smtClean="0"/>
              <a:t>lần</a:t>
            </a:r>
            <a:r>
              <a:rPr lang="en-US" baseline="0" dirty="0" smtClean="0"/>
              <a:t> 8 </a:t>
            </a:r>
            <a:r>
              <a:rPr lang="en-US" baseline="0" dirty="0" err="1" smtClean="0"/>
              <a:t>dòng</a:t>
            </a:r>
            <a:r>
              <a:rPr lang="en-US" baseline="0" dirty="0" smtClean="0"/>
              <a:t> </a:t>
            </a:r>
            <a:r>
              <a:rPr lang="en-US" baseline="0" dirty="0" err="1" smtClean="0"/>
              <a:t>đầu</a:t>
            </a:r>
            <a:r>
              <a:rPr lang="en-US" baseline="0" dirty="0" smtClean="0"/>
              <a:t> </a:t>
            </a:r>
            <a:r>
              <a:rPr lang="en-US" baseline="0" dirty="0" err="1" smtClean="0"/>
              <a:t>của</a:t>
            </a:r>
            <a:r>
              <a:rPr lang="en-US" baseline="0" dirty="0" smtClean="0"/>
              <a:t> </a:t>
            </a:r>
            <a:r>
              <a:rPr lang="en-US" baseline="0" dirty="0" err="1" smtClean="0"/>
              <a:t>bài</a:t>
            </a:r>
            <a:r>
              <a:rPr lang="en-US" baseline="0" dirty="0" smtClean="0"/>
              <a:t> </a:t>
            </a:r>
            <a:r>
              <a:rPr lang="en-US" baseline="0" dirty="0" err="1" smtClean="0"/>
              <a:t>thơ</a:t>
            </a:r>
            <a:r>
              <a:rPr lang="en-US" baseline="0" dirty="0" smtClean="0"/>
              <a:t>. </a:t>
            </a:r>
          </a:p>
          <a:p>
            <a:r>
              <a:rPr lang="en-US" baseline="0" dirty="0" err="1" smtClean="0"/>
              <a:t>Hỏi</a:t>
            </a:r>
            <a:r>
              <a:rPr lang="en-US" baseline="0" dirty="0" smtClean="0"/>
              <a:t> HS </a:t>
            </a:r>
            <a:r>
              <a:rPr lang="en-US" baseline="0" dirty="0" err="1" smtClean="0"/>
              <a:t>về</a:t>
            </a:r>
            <a:endParaRPr lang="en-US" baseline="0" dirty="0" smtClean="0"/>
          </a:p>
          <a:p>
            <a:pPr>
              <a:buFontTx/>
              <a:buChar char="-"/>
            </a:pPr>
            <a:r>
              <a:rPr lang="en-US" baseline="0" dirty="0" err="1" smtClean="0"/>
              <a:t>Nội</a:t>
            </a:r>
            <a:r>
              <a:rPr lang="en-US" baseline="0" dirty="0" smtClean="0"/>
              <a:t> dung </a:t>
            </a:r>
            <a:r>
              <a:rPr lang="en-US" baseline="0" dirty="0" err="1" smtClean="0"/>
              <a:t>đoạn</a:t>
            </a:r>
            <a:r>
              <a:rPr lang="en-US" baseline="0" dirty="0" smtClean="0"/>
              <a:t> </a:t>
            </a:r>
            <a:r>
              <a:rPr lang="en-US" baseline="0" dirty="0" err="1" smtClean="0"/>
              <a:t>trích</a:t>
            </a:r>
            <a:r>
              <a:rPr lang="en-US" baseline="0" dirty="0" smtClean="0"/>
              <a:t> (</a:t>
            </a:r>
            <a:r>
              <a:rPr lang="en-US" baseline="0" dirty="0" err="1" smtClean="0"/>
              <a:t>tả</a:t>
            </a:r>
            <a:r>
              <a:rPr lang="en-US" baseline="0" dirty="0" smtClean="0"/>
              <a:t> </a:t>
            </a:r>
            <a:r>
              <a:rPr lang="en-US" baseline="0" dirty="0" err="1" smtClean="0"/>
              <a:t>các</a:t>
            </a:r>
            <a:r>
              <a:rPr lang="en-US" baseline="0" dirty="0" smtClean="0"/>
              <a:t> </a:t>
            </a:r>
            <a:r>
              <a:rPr lang="en-US" baseline="0" dirty="0" err="1" smtClean="0"/>
              <a:t>bộ</a:t>
            </a:r>
            <a:r>
              <a:rPr lang="en-US" baseline="0" dirty="0" smtClean="0"/>
              <a:t> </a:t>
            </a:r>
            <a:r>
              <a:rPr lang="en-US" baseline="0" dirty="0" err="1" smtClean="0"/>
              <a:t>phận</a:t>
            </a:r>
            <a:r>
              <a:rPr lang="en-US" baseline="0" dirty="0" smtClean="0"/>
              <a:t> </a:t>
            </a:r>
            <a:r>
              <a:rPr lang="en-US" baseline="0" dirty="0" err="1" smtClean="0"/>
              <a:t>lá</a:t>
            </a:r>
            <a:r>
              <a:rPr lang="en-US" baseline="0" dirty="0" smtClean="0"/>
              <a:t>, </a:t>
            </a:r>
            <a:r>
              <a:rPr lang="en-US" baseline="0" dirty="0" err="1" smtClean="0"/>
              <a:t>ngọn</a:t>
            </a:r>
            <a:r>
              <a:rPr lang="en-US" baseline="0" dirty="0" smtClean="0"/>
              <a:t>, </a:t>
            </a:r>
            <a:r>
              <a:rPr lang="en-US" baseline="0" dirty="0" err="1" smtClean="0"/>
              <a:t>thân</a:t>
            </a:r>
            <a:r>
              <a:rPr lang="en-US" baseline="0" dirty="0" smtClean="0"/>
              <a:t>, </a:t>
            </a:r>
            <a:r>
              <a:rPr lang="en-US" baseline="0" dirty="0" err="1" smtClean="0"/>
              <a:t>quả</a:t>
            </a:r>
            <a:r>
              <a:rPr lang="en-US" baseline="0" dirty="0" smtClean="0"/>
              <a:t> </a:t>
            </a:r>
            <a:r>
              <a:rPr lang="en-US" baseline="0" dirty="0" err="1" smtClean="0"/>
              <a:t>của</a:t>
            </a:r>
            <a:r>
              <a:rPr lang="en-US" baseline="0" dirty="0" smtClean="0"/>
              <a:t> </a:t>
            </a:r>
            <a:r>
              <a:rPr lang="en-US" baseline="0" dirty="0" err="1" smtClean="0"/>
              <a:t>cây</a:t>
            </a:r>
            <a:r>
              <a:rPr lang="en-US" baseline="0" dirty="0" smtClean="0"/>
              <a:t> </a:t>
            </a:r>
            <a:r>
              <a:rPr lang="en-US" baseline="0" dirty="0" err="1" smtClean="0"/>
              <a:t>dừa</a:t>
            </a:r>
            <a:r>
              <a:rPr lang="en-US" baseline="0" dirty="0" smtClean="0"/>
              <a:t>; </a:t>
            </a:r>
            <a:r>
              <a:rPr lang="en-US" baseline="0" dirty="0" err="1" smtClean="0"/>
              <a:t>làm</a:t>
            </a:r>
            <a:r>
              <a:rPr lang="en-US" baseline="0" dirty="0" smtClean="0"/>
              <a:t> </a:t>
            </a:r>
            <a:r>
              <a:rPr lang="en-US" baseline="0" dirty="0" err="1" smtClean="0"/>
              <a:t>cho</a:t>
            </a:r>
            <a:r>
              <a:rPr lang="en-US" baseline="0" dirty="0" smtClean="0"/>
              <a:t> </a:t>
            </a:r>
            <a:r>
              <a:rPr lang="en-US" baseline="0" dirty="0" err="1" smtClean="0"/>
              <a:t>cây</a:t>
            </a:r>
            <a:r>
              <a:rPr lang="en-US" baseline="0" dirty="0" smtClean="0"/>
              <a:t> </a:t>
            </a:r>
            <a:r>
              <a:rPr lang="en-US" baseline="0" dirty="0" err="1" smtClean="0"/>
              <a:t>dừa</a:t>
            </a:r>
            <a:r>
              <a:rPr lang="en-US" baseline="0" dirty="0" smtClean="0"/>
              <a:t> </a:t>
            </a:r>
            <a:r>
              <a:rPr lang="en-US" baseline="0" dirty="0" err="1" smtClean="0"/>
              <a:t>có</a:t>
            </a:r>
            <a:r>
              <a:rPr lang="en-US" baseline="0" dirty="0" smtClean="0"/>
              <a:t> </a:t>
            </a:r>
            <a:r>
              <a:rPr lang="en-US" baseline="0" dirty="0" err="1" smtClean="0"/>
              <a:t>hình</a:t>
            </a:r>
            <a:r>
              <a:rPr lang="en-US" baseline="0" dirty="0" smtClean="0"/>
              <a:t> </a:t>
            </a:r>
            <a:r>
              <a:rPr lang="en-US" baseline="0" dirty="0" err="1" smtClean="0"/>
              <a:t>dáng</a:t>
            </a:r>
            <a:r>
              <a:rPr lang="en-US" baseline="0" dirty="0" smtClean="0"/>
              <a:t>, </a:t>
            </a:r>
            <a:r>
              <a:rPr lang="en-US" baseline="0" dirty="0" err="1" smtClean="0"/>
              <a:t>hoạt</a:t>
            </a:r>
            <a:r>
              <a:rPr lang="en-US" baseline="0" dirty="0" smtClean="0"/>
              <a:t> </a:t>
            </a:r>
            <a:r>
              <a:rPr lang="en-US" baseline="0" dirty="0" err="1" smtClean="0"/>
              <a:t>động</a:t>
            </a:r>
            <a:r>
              <a:rPr lang="en-US" baseline="0" dirty="0" smtClean="0"/>
              <a:t> </a:t>
            </a:r>
            <a:r>
              <a:rPr lang="en-US" baseline="0" dirty="0" err="1" smtClean="0"/>
              <a:t>như</a:t>
            </a:r>
            <a:r>
              <a:rPr lang="en-US" baseline="0" dirty="0" smtClean="0"/>
              <a:t> con </a:t>
            </a:r>
            <a:r>
              <a:rPr lang="en-US" baseline="0" dirty="0" err="1" smtClean="0"/>
              <a:t>người</a:t>
            </a:r>
            <a:r>
              <a:rPr lang="en-US" baseline="0" dirty="0" smtClean="0"/>
              <a:t>)</a:t>
            </a:r>
          </a:p>
          <a:p>
            <a:r>
              <a:rPr lang="en-US" sz="1200" kern="1200" dirty="0" smtClean="0">
                <a:solidFill>
                  <a:schemeClr val="tx1"/>
                </a:solidFill>
                <a:latin typeface="Arial" charset="0"/>
                <a:ea typeface="+mn-ea"/>
                <a:cs typeface="Arial" charset="0"/>
              </a:rPr>
              <a:t>-</a:t>
            </a:r>
            <a:r>
              <a:rPr lang="en-US" sz="1200" kern="1200" dirty="0" err="1" smtClean="0">
                <a:solidFill>
                  <a:schemeClr val="tx1"/>
                </a:solidFill>
                <a:latin typeface="Arial" charset="0"/>
                <a:ea typeface="+mn-ea"/>
                <a:cs typeface="Arial" charset="0"/>
              </a:rPr>
              <a:t>Bài</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chính</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tả</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có</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mấy</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câu</a:t>
            </a:r>
            <a:r>
              <a:rPr lang="en-US" sz="1200" kern="1200" dirty="0" smtClean="0">
                <a:solidFill>
                  <a:schemeClr val="tx1"/>
                </a:solidFill>
                <a:latin typeface="Arial" charset="0"/>
                <a:ea typeface="+mn-ea"/>
                <a:cs typeface="Arial" charset="0"/>
              </a:rPr>
              <a:t> ?  (8 </a:t>
            </a:r>
            <a:r>
              <a:rPr lang="en-US" sz="1200" kern="1200" dirty="0" err="1" smtClean="0">
                <a:solidFill>
                  <a:schemeClr val="tx1"/>
                </a:solidFill>
                <a:latin typeface="Arial" charset="0"/>
                <a:ea typeface="+mn-ea"/>
                <a:cs typeface="Arial" charset="0"/>
              </a:rPr>
              <a:t>câu</a:t>
            </a:r>
            <a:r>
              <a:rPr lang="en-US" sz="1200" kern="1200" dirty="0" smtClean="0">
                <a:solidFill>
                  <a:schemeClr val="tx1"/>
                </a:solidFill>
                <a:latin typeface="Arial" charset="0"/>
                <a:ea typeface="+mn-ea"/>
                <a:cs typeface="Arial" charset="0"/>
              </a:rPr>
              <a:t>)</a:t>
            </a:r>
          </a:p>
          <a:p>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Bài</a:t>
            </a:r>
            <a:r>
              <a:rPr lang="en-US" sz="1200" kern="1200" dirty="0" smtClean="0">
                <a:solidFill>
                  <a:schemeClr val="tx1"/>
                </a:solidFill>
                <a:latin typeface="Arial" charset="0"/>
                <a:ea typeface="+mn-ea"/>
                <a:cs typeface="Arial" charset="0"/>
              </a:rPr>
              <a:t> ca </a:t>
            </a:r>
            <a:r>
              <a:rPr lang="en-US" sz="1200" kern="1200" dirty="0" err="1" smtClean="0">
                <a:solidFill>
                  <a:schemeClr val="tx1"/>
                </a:solidFill>
                <a:latin typeface="Arial" charset="0"/>
                <a:ea typeface="+mn-ea"/>
                <a:cs typeface="Arial" charset="0"/>
              </a:rPr>
              <a:t>dao</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được</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viết</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theo</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thể</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thơ</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nào</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thể</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thơ</a:t>
            </a:r>
            <a:r>
              <a:rPr lang="en-US" sz="1200" kern="1200" baseline="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lục</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bát</a:t>
            </a:r>
            <a:r>
              <a:rPr lang="en-US" sz="1200" kern="1200" baseline="0" dirty="0" smtClean="0">
                <a:solidFill>
                  <a:schemeClr val="tx1"/>
                </a:solidFill>
                <a:latin typeface="Arial" charset="0"/>
                <a:ea typeface="+mn-ea"/>
                <a:cs typeface="Arial" charset="0"/>
              </a:rPr>
              <a:t>, 2 </a:t>
            </a:r>
            <a:r>
              <a:rPr lang="en-US" sz="1200" kern="1200" baseline="0" dirty="0" err="1" smtClean="0">
                <a:solidFill>
                  <a:schemeClr val="tx1"/>
                </a:solidFill>
                <a:latin typeface="Arial" charset="0"/>
                <a:ea typeface="+mn-ea"/>
                <a:cs typeface="Arial" charset="0"/>
              </a:rPr>
              <a:t>dòng</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tạo</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thành</a:t>
            </a:r>
            <a:r>
              <a:rPr lang="en-US" sz="1200" kern="1200" baseline="0" dirty="0" smtClean="0">
                <a:solidFill>
                  <a:schemeClr val="tx1"/>
                </a:solidFill>
                <a:latin typeface="Arial" charset="0"/>
                <a:ea typeface="+mn-ea"/>
                <a:cs typeface="Arial" charset="0"/>
              </a:rPr>
              <a:t> 1 </a:t>
            </a:r>
            <a:r>
              <a:rPr lang="en-US" sz="1200" kern="1200" baseline="0" dirty="0" err="1" smtClean="0">
                <a:solidFill>
                  <a:schemeClr val="tx1"/>
                </a:solidFill>
                <a:latin typeface="Arial" charset="0"/>
                <a:ea typeface="+mn-ea"/>
                <a:cs typeface="Arial" charset="0"/>
              </a:rPr>
              <a:t>câu</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thơ</a:t>
            </a:r>
            <a:r>
              <a:rPr lang="en-US" sz="1200" kern="1200" baseline="0" dirty="0" smtClean="0">
                <a:solidFill>
                  <a:schemeClr val="tx1"/>
                </a:solidFill>
                <a:latin typeface="Arial" charset="0"/>
                <a:ea typeface="+mn-ea"/>
                <a:cs typeface="Arial" charset="0"/>
              </a:rPr>
              <a:t>)</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Chữ</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đầu</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mỗi</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dòng</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thơ</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viết</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như</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thế</a:t>
            </a:r>
            <a:r>
              <a:rPr lang="en-US" sz="1200" kern="1200" dirty="0" smtClean="0">
                <a:solidFill>
                  <a:schemeClr val="tx1"/>
                </a:solidFill>
                <a:latin typeface="Arial" charset="0"/>
                <a:ea typeface="+mn-ea"/>
                <a:cs typeface="Arial" charset="0"/>
              </a:rPr>
              <a:t> </a:t>
            </a:r>
            <a:r>
              <a:rPr lang="en-US" sz="1200" kern="1200" dirty="0" err="1" smtClean="0">
                <a:solidFill>
                  <a:schemeClr val="tx1"/>
                </a:solidFill>
                <a:latin typeface="Arial" charset="0"/>
                <a:ea typeface="+mn-ea"/>
                <a:cs typeface="Arial" charset="0"/>
              </a:rPr>
              <a:t>nào</a:t>
            </a:r>
            <a:r>
              <a:rPr lang="en-US" sz="1200" kern="1200" dirty="0" smtClean="0">
                <a:solidFill>
                  <a:schemeClr val="tx1"/>
                </a:solidFill>
                <a:latin typeface="Arial" charset="0"/>
                <a:ea typeface="+mn-ea"/>
                <a:cs typeface="Arial" charset="0"/>
              </a:rPr>
              <a:t> ?  (</a:t>
            </a:r>
            <a:r>
              <a:rPr lang="en-US" sz="1200" kern="1200" dirty="0" err="1" smtClean="0">
                <a:solidFill>
                  <a:schemeClr val="tx1"/>
                </a:solidFill>
                <a:latin typeface="Arial" charset="0"/>
                <a:ea typeface="+mn-ea"/>
                <a:cs typeface="Arial" charset="0"/>
              </a:rPr>
              <a:t>viết</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hoa</a:t>
            </a:r>
            <a:r>
              <a:rPr lang="en-US" sz="1200" kern="1200" baseline="0" dirty="0" smtClean="0">
                <a:solidFill>
                  <a:schemeClr val="tx1"/>
                </a:solidFill>
                <a:latin typeface="Arial" charset="0"/>
                <a:ea typeface="+mn-ea"/>
                <a:cs typeface="Arial" charset="0"/>
              </a:rPr>
              <a:t>)</a:t>
            </a:r>
          </a:p>
          <a:p>
            <a:r>
              <a:rPr lang="en-US" sz="1200" kern="1200" baseline="0" dirty="0" smtClean="0">
                <a:solidFill>
                  <a:schemeClr val="tx1"/>
                </a:solidFill>
                <a:latin typeface="Arial" charset="0"/>
                <a:ea typeface="+mn-ea"/>
                <a:cs typeface="Arial" charset="0"/>
              </a:rPr>
              <a:t>GV </a:t>
            </a:r>
            <a:r>
              <a:rPr lang="en-US" sz="1200" kern="1200" baseline="0" dirty="0" err="1" smtClean="0">
                <a:solidFill>
                  <a:schemeClr val="tx1"/>
                </a:solidFill>
                <a:latin typeface="Arial" charset="0"/>
                <a:ea typeface="+mn-ea"/>
                <a:cs typeface="Arial" charset="0"/>
              </a:rPr>
              <a:t>có</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thể</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hỏi</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thêm</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về</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dấu</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cuối</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mỗi</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dòng</a:t>
            </a:r>
            <a:r>
              <a:rPr lang="en-US" sz="1200" kern="1200" baseline="0" dirty="0" smtClean="0">
                <a:solidFill>
                  <a:schemeClr val="tx1"/>
                </a:solidFill>
                <a:latin typeface="Arial" charset="0"/>
                <a:ea typeface="+mn-ea"/>
                <a:cs typeface="Arial" charset="0"/>
              </a:rPr>
              <a:t> 6 </a:t>
            </a:r>
            <a:r>
              <a:rPr lang="en-US" sz="1200" kern="1200" baseline="0" dirty="0" err="1" smtClean="0">
                <a:solidFill>
                  <a:schemeClr val="tx1"/>
                </a:solidFill>
                <a:latin typeface="Arial" charset="0"/>
                <a:ea typeface="+mn-ea"/>
                <a:cs typeface="Arial" charset="0"/>
              </a:rPr>
              <a:t>tiếng</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dấu</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phẩy</a:t>
            </a:r>
            <a:r>
              <a:rPr lang="en-US" sz="1200" kern="1200" baseline="0" dirty="0" smtClean="0">
                <a:solidFill>
                  <a:schemeClr val="tx1"/>
                </a:solidFill>
                <a:latin typeface="Arial" charset="0"/>
                <a:ea typeface="+mn-ea"/>
                <a:cs typeface="Arial" charset="0"/>
              </a:rPr>
              <a:t>), 8 </a:t>
            </a:r>
            <a:r>
              <a:rPr lang="en-US" sz="1200" kern="1200" baseline="0" dirty="0" err="1" smtClean="0">
                <a:solidFill>
                  <a:schemeClr val="tx1"/>
                </a:solidFill>
                <a:latin typeface="Arial" charset="0"/>
                <a:ea typeface="+mn-ea"/>
                <a:cs typeface="Arial" charset="0"/>
              </a:rPr>
              <a:t>tiếng</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dấu</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chấm</a:t>
            </a:r>
            <a:r>
              <a:rPr lang="en-US" sz="1200" kern="1200" baseline="0" dirty="0" smtClean="0">
                <a:solidFill>
                  <a:schemeClr val="tx1"/>
                </a:solidFill>
                <a:latin typeface="Arial" charset="0"/>
                <a:ea typeface="+mn-ea"/>
                <a:cs typeface="Arial" charset="0"/>
              </a:rPr>
              <a:t>)</a:t>
            </a:r>
          </a:p>
          <a:p>
            <a:r>
              <a:rPr lang="en-US" sz="1200" kern="1200" baseline="0" dirty="0" smtClean="0">
                <a:solidFill>
                  <a:schemeClr val="tx1"/>
                </a:solidFill>
                <a:latin typeface="Arial" charset="0"/>
                <a:ea typeface="+mn-ea"/>
                <a:cs typeface="Arial" charset="0"/>
              </a:rPr>
              <a:t>-GV </a:t>
            </a:r>
            <a:r>
              <a:rPr lang="en-US" sz="1200" kern="1200" baseline="0" dirty="0" err="1" smtClean="0">
                <a:solidFill>
                  <a:schemeClr val="tx1"/>
                </a:solidFill>
                <a:latin typeface="Arial" charset="0"/>
                <a:ea typeface="+mn-ea"/>
                <a:cs typeface="Arial" charset="0"/>
              </a:rPr>
              <a:t>lưu</a:t>
            </a:r>
            <a:r>
              <a:rPr lang="en-US" sz="1200" kern="1200" baseline="0" dirty="0" smtClean="0">
                <a:solidFill>
                  <a:schemeClr val="tx1"/>
                </a:solidFill>
                <a:latin typeface="Arial" charset="0"/>
                <a:ea typeface="+mn-ea"/>
                <a:cs typeface="Arial" charset="0"/>
              </a:rPr>
              <a:t> ý HS </a:t>
            </a:r>
            <a:r>
              <a:rPr lang="en-US" sz="1200" kern="1200" baseline="0" dirty="0" err="1" smtClean="0">
                <a:solidFill>
                  <a:schemeClr val="tx1"/>
                </a:solidFill>
                <a:latin typeface="Arial" charset="0"/>
                <a:ea typeface="+mn-ea"/>
                <a:cs typeface="Arial" charset="0"/>
              </a:rPr>
              <a:t>các</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chữ</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dễ</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lẫn</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khi</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viết</a:t>
            </a:r>
            <a:r>
              <a:rPr lang="en-US" sz="1200" kern="1200" baseline="0" dirty="0" smtClean="0">
                <a:solidFill>
                  <a:schemeClr val="tx1"/>
                </a:solidFill>
                <a:latin typeface="Arial" charset="0"/>
                <a:ea typeface="+mn-ea"/>
                <a:cs typeface="Arial" charset="0"/>
              </a:rPr>
              <a:t> (dang </a:t>
            </a:r>
            <a:r>
              <a:rPr lang="en-US" sz="1200" kern="1200" baseline="0" dirty="0" err="1" smtClean="0">
                <a:solidFill>
                  <a:schemeClr val="tx1"/>
                </a:solidFill>
                <a:latin typeface="Arial" charset="0"/>
                <a:ea typeface="+mn-ea"/>
                <a:cs typeface="Arial" charset="0"/>
              </a:rPr>
              <a:t>tay</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bạc</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phếch</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chải</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hũ</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rượu</a:t>
            </a:r>
            <a:r>
              <a:rPr lang="en-US" sz="1200" kern="1200" baseline="0" dirty="0" smtClean="0">
                <a:solidFill>
                  <a:schemeClr val="tx1"/>
                </a:solidFill>
                <a:latin typeface="Arial" charset="0"/>
                <a:ea typeface="+mn-ea"/>
                <a:cs typeface="Arial" charset="0"/>
              </a:rPr>
              <a:t>)</a:t>
            </a:r>
          </a:p>
          <a:p>
            <a:endParaRPr lang="en-US" sz="1200" kern="1200" baseline="0" dirty="0" smtClean="0">
              <a:solidFill>
                <a:schemeClr val="tx1"/>
              </a:solidFill>
              <a:latin typeface="Arial" charset="0"/>
              <a:ea typeface="+mn-ea"/>
              <a:cs typeface="Arial" charset="0"/>
            </a:endParaRPr>
          </a:p>
          <a:p>
            <a:r>
              <a:rPr lang="en-US" sz="1200" kern="1200" baseline="0" dirty="0" err="1" smtClean="0">
                <a:solidFill>
                  <a:schemeClr val="tx1"/>
                </a:solidFill>
                <a:latin typeface="Arial" charset="0"/>
                <a:ea typeface="+mn-ea"/>
                <a:cs typeface="Arial" charset="0"/>
              </a:rPr>
              <a:t>Về</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cách</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trình</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bày</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trong</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vở</a:t>
            </a:r>
            <a:r>
              <a:rPr lang="en-US" sz="1200" kern="1200" baseline="0" dirty="0" smtClean="0">
                <a:solidFill>
                  <a:schemeClr val="tx1"/>
                </a:solidFill>
                <a:latin typeface="Arial" charset="0"/>
                <a:ea typeface="+mn-ea"/>
                <a:cs typeface="Arial" charset="0"/>
              </a:rPr>
              <a:t> ô </a:t>
            </a:r>
            <a:r>
              <a:rPr lang="en-US" sz="1200" kern="1200" baseline="0" dirty="0" err="1" smtClean="0">
                <a:solidFill>
                  <a:schemeClr val="tx1"/>
                </a:solidFill>
                <a:latin typeface="Arial" charset="0"/>
                <a:ea typeface="+mn-ea"/>
                <a:cs typeface="Arial" charset="0"/>
              </a:rPr>
              <a:t>li</a:t>
            </a:r>
            <a:r>
              <a:rPr lang="en-US" sz="1200" kern="1200" baseline="0" dirty="0" smtClean="0">
                <a:solidFill>
                  <a:schemeClr val="tx1"/>
                </a:solidFill>
                <a:latin typeface="Arial" charset="0"/>
                <a:ea typeface="+mn-ea"/>
                <a:cs typeface="Arial" charset="0"/>
              </a:rPr>
              <a:t>: GV </a:t>
            </a:r>
            <a:r>
              <a:rPr lang="en-US" sz="1200" kern="1200" baseline="0" dirty="0" err="1" smtClean="0">
                <a:solidFill>
                  <a:schemeClr val="tx1"/>
                </a:solidFill>
                <a:latin typeface="Arial" charset="0"/>
                <a:ea typeface="+mn-ea"/>
                <a:cs typeface="Arial" charset="0"/>
              </a:rPr>
              <a:t>chủ</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định</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hỏi</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sau</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khi</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viết</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bảng</a:t>
            </a:r>
            <a:r>
              <a:rPr lang="en-US" sz="1200" kern="1200" baseline="0" dirty="0" smtClean="0">
                <a:solidFill>
                  <a:schemeClr val="tx1"/>
                </a:solidFill>
                <a:latin typeface="Arial" charset="0"/>
                <a:ea typeface="+mn-ea"/>
                <a:cs typeface="Arial" charset="0"/>
              </a:rPr>
              <a:t>, HS </a:t>
            </a:r>
            <a:r>
              <a:rPr lang="en-US" sz="1200" kern="1200" baseline="0" dirty="0" err="1" smtClean="0">
                <a:solidFill>
                  <a:schemeClr val="tx1"/>
                </a:solidFill>
                <a:latin typeface="Arial" charset="0"/>
                <a:ea typeface="+mn-ea"/>
                <a:cs typeface="Arial" charset="0"/>
              </a:rPr>
              <a:t>quan</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sát</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phần</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trình</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bày</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trên</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khung</a:t>
            </a:r>
            <a:r>
              <a:rPr lang="en-US" sz="1200" kern="1200" baseline="0" dirty="0" smtClean="0">
                <a:solidFill>
                  <a:schemeClr val="tx1"/>
                </a:solidFill>
                <a:latin typeface="Arial" charset="0"/>
                <a:ea typeface="+mn-ea"/>
                <a:cs typeface="Arial" charset="0"/>
              </a:rPr>
              <a:t> </a:t>
            </a:r>
            <a:r>
              <a:rPr lang="en-US" sz="1200" kern="1200" baseline="0" dirty="0" err="1" smtClean="0">
                <a:solidFill>
                  <a:schemeClr val="tx1"/>
                </a:solidFill>
                <a:latin typeface="Arial" charset="0"/>
                <a:ea typeface="+mn-ea"/>
                <a:cs typeface="Arial" charset="0"/>
              </a:rPr>
              <a:t>kẻ</a:t>
            </a:r>
            <a:r>
              <a:rPr lang="en-US" sz="1200" kern="1200" baseline="0" dirty="0" smtClean="0">
                <a:solidFill>
                  <a:schemeClr val="tx1"/>
                </a:solidFill>
                <a:latin typeface="Arial" charset="0"/>
                <a:ea typeface="+mn-ea"/>
                <a:cs typeface="Arial" charset="0"/>
              </a:rPr>
              <a:t> ô </a:t>
            </a:r>
            <a:r>
              <a:rPr lang="en-US" sz="1200" kern="1200" baseline="0" dirty="0" err="1" smtClean="0">
                <a:solidFill>
                  <a:schemeClr val="tx1"/>
                </a:solidFill>
                <a:latin typeface="Arial" charset="0"/>
                <a:ea typeface="+mn-ea"/>
                <a:cs typeface="Arial" charset="0"/>
              </a:rPr>
              <a:t>li</a:t>
            </a:r>
            <a:endParaRPr lang="en-US" dirty="0"/>
          </a:p>
        </p:txBody>
      </p:sp>
      <p:sp>
        <p:nvSpPr>
          <p:cNvPr id="4" name="Slide Number Placeholder 3"/>
          <p:cNvSpPr>
            <a:spLocks noGrp="1"/>
          </p:cNvSpPr>
          <p:nvPr>
            <p:ph type="sldNum" sz="quarter" idx="10"/>
          </p:nvPr>
        </p:nvSpPr>
        <p:spPr/>
        <p:txBody>
          <a:bodyPr/>
          <a:lstStyle/>
          <a:p>
            <a:pPr>
              <a:defRPr/>
            </a:pPr>
            <a:fld id="{6FA3137F-CD6A-42D0-9461-896F6E2FD300}"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HS </a:t>
            </a:r>
            <a:r>
              <a:rPr lang="en-US" dirty="0" err="1" smtClean="0"/>
              <a:t>đọc</a:t>
            </a:r>
            <a:r>
              <a:rPr lang="en-US" baseline="0" dirty="0" smtClean="0"/>
              <a:t> </a:t>
            </a:r>
            <a:r>
              <a:rPr lang="en-US" baseline="0" dirty="0" err="1" smtClean="0"/>
              <a:t>lại</a:t>
            </a:r>
            <a:r>
              <a:rPr lang="en-US" baseline="0" dirty="0" smtClean="0"/>
              <a:t> 4 </a:t>
            </a:r>
            <a:r>
              <a:rPr lang="en-US" baseline="0" dirty="0" err="1" smtClean="0"/>
              <a:t>chữ</a:t>
            </a:r>
            <a:r>
              <a:rPr lang="en-US" baseline="0" dirty="0" smtClean="0"/>
              <a:t> </a:t>
            </a:r>
            <a:r>
              <a:rPr lang="en-US" baseline="0" dirty="0" err="1" smtClean="0"/>
              <a:t>dễ</a:t>
            </a:r>
            <a:r>
              <a:rPr lang="en-US" baseline="0" dirty="0" smtClean="0"/>
              <a:t> </a:t>
            </a:r>
            <a:r>
              <a:rPr lang="en-US" baseline="0" dirty="0" err="1" smtClean="0"/>
              <a:t>lẫn</a:t>
            </a:r>
            <a:r>
              <a:rPr lang="en-US" baseline="0" dirty="0" smtClean="0"/>
              <a:t> </a:t>
            </a:r>
            <a:r>
              <a:rPr lang="en-US" baseline="0" dirty="0" err="1" smtClean="0"/>
              <a:t>mà</a:t>
            </a:r>
            <a:r>
              <a:rPr lang="en-US" baseline="0" dirty="0" smtClean="0"/>
              <a:t> GV </a:t>
            </a:r>
            <a:r>
              <a:rPr lang="en-US" baseline="0" dirty="0" err="1" smtClean="0"/>
              <a:t>vừa</a:t>
            </a:r>
            <a:r>
              <a:rPr lang="en-US" baseline="0" dirty="0" smtClean="0"/>
              <a:t> </a:t>
            </a:r>
            <a:r>
              <a:rPr lang="en-US" baseline="0" dirty="0" err="1" smtClean="0"/>
              <a:t>nêu</a:t>
            </a:r>
            <a:r>
              <a:rPr lang="en-US" baseline="0" dirty="0" smtClean="0"/>
              <a:t>.</a:t>
            </a:r>
          </a:p>
          <a:p>
            <a:r>
              <a:rPr lang="en-US" baseline="0" dirty="0" err="1" smtClean="0"/>
              <a:t>Trong</a:t>
            </a:r>
            <a:r>
              <a:rPr lang="en-US" baseline="0" dirty="0" smtClean="0"/>
              <a:t> </a:t>
            </a:r>
            <a:r>
              <a:rPr lang="en-US" baseline="0" dirty="0" err="1" smtClean="0"/>
              <a:t>các</a:t>
            </a:r>
            <a:r>
              <a:rPr lang="en-US" baseline="0" dirty="0" smtClean="0"/>
              <a:t> </a:t>
            </a:r>
            <a:r>
              <a:rPr lang="en-US" baseline="0" dirty="0" err="1" smtClean="0"/>
              <a:t>chữ</a:t>
            </a:r>
            <a:r>
              <a:rPr lang="en-US" baseline="0" dirty="0" smtClean="0"/>
              <a:t> </a:t>
            </a:r>
            <a:r>
              <a:rPr lang="en-US" baseline="0" dirty="0" err="1" smtClean="0"/>
              <a:t>này</a:t>
            </a:r>
            <a:r>
              <a:rPr lang="en-US" baseline="0" dirty="0" smtClean="0"/>
              <a:t>, HS </a:t>
            </a:r>
            <a:r>
              <a:rPr lang="en-US" baseline="0" dirty="0" err="1" smtClean="0"/>
              <a:t>viết</a:t>
            </a:r>
            <a:r>
              <a:rPr lang="en-US" baseline="0" dirty="0" smtClean="0"/>
              <a:t> 2 </a:t>
            </a:r>
            <a:r>
              <a:rPr lang="en-US" baseline="0" dirty="0" err="1" smtClean="0"/>
              <a:t>chữ</a:t>
            </a:r>
            <a:r>
              <a:rPr lang="en-US" baseline="0" dirty="0" smtClean="0"/>
              <a:t> </a:t>
            </a:r>
            <a:r>
              <a:rPr lang="en-US" baseline="0" dirty="0" err="1" smtClean="0"/>
              <a:t>vào</a:t>
            </a:r>
            <a:r>
              <a:rPr lang="en-US" baseline="0" dirty="0" smtClean="0"/>
              <a:t> </a:t>
            </a:r>
            <a:r>
              <a:rPr lang="en-US" baseline="0" dirty="0" err="1" smtClean="0"/>
              <a:t>bảng</a:t>
            </a:r>
            <a:r>
              <a:rPr lang="en-US" baseline="0" dirty="0" smtClean="0"/>
              <a:t> </a:t>
            </a:r>
            <a:r>
              <a:rPr lang="en-US" baseline="0" dirty="0" err="1" smtClean="0"/>
              <a:t>theo</a:t>
            </a:r>
            <a:r>
              <a:rPr lang="en-US" baseline="0" dirty="0" smtClean="0"/>
              <a:t> </a:t>
            </a:r>
            <a:r>
              <a:rPr lang="en-US" baseline="0" dirty="0" err="1" smtClean="0"/>
              <a:t>yêu</a:t>
            </a:r>
            <a:r>
              <a:rPr lang="en-US" baseline="0" dirty="0" smtClean="0"/>
              <a:t> </a:t>
            </a:r>
            <a:r>
              <a:rPr lang="en-US" baseline="0" dirty="0" err="1" smtClean="0"/>
              <a:t>cầu</a:t>
            </a:r>
            <a:r>
              <a:rPr lang="en-US" baseline="0" dirty="0" smtClean="0"/>
              <a:t>: </a:t>
            </a:r>
            <a:r>
              <a:rPr lang="en-US" baseline="0" dirty="0" err="1" smtClean="0"/>
              <a:t>bạc</a:t>
            </a:r>
            <a:r>
              <a:rPr lang="en-US" baseline="0" dirty="0" smtClean="0"/>
              <a:t> </a:t>
            </a:r>
            <a:r>
              <a:rPr lang="en-US" baseline="0" dirty="0" err="1" smtClean="0"/>
              <a:t>phếch</a:t>
            </a:r>
            <a:r>
              <a:rPr lang="en-US" baseline="0" dirty="0" smtClean="0"/>
              <a:t>, </a:t>
            </a:r>
            <a:r>
              <a:rPr lang="en-US" baseline="0" dirty="0" err="1" smtClean="0"/>
              <a:t>hũ</a:t>
            </a:r>
            <a:r>
              <a:rPr lang="en-US" baseline="0" dirty="0" smtClean="0"/>
              <a:t> </a:t>
            </a:r>
            <a:r>
              <a:rPr lang="en-US" baseline="0" dirty="0" err="1" smtClean="0"/>
              <a:t>rưỡu</a:t>
            </a:r>
            <a:endParaRPr lang="en-US" dirty="0"/>
          </a:p>
        </p:txBody>
      </p:sp>
      <p:sp>
        <p:nvSpPr>
          <p:cNvPr id="4" name="Slide Number Placeholder 3"/>
          <p:cNvSpPr>
            <a:spLocks noGrp="1"/>
          </p:cNvSpPr>
          <p:nvPr>
            <p:ph type="sldNum" sz="quarter" idx="10"/>
          </p:nvPr>
        </p:nvSpPr>
        <p:spPr/>
        <p:txBody>
          <a:bodyPr/>
          <a:lstStyle/>
          <a:p>
            <a:pPr>
              <a:defRPr/>
            </a:pPr>
            <a:fld id="{6FA3137F-CD6A-42D0-9461-896F6E2FD300}" type="slidenum">
              <a:rPr lang="en-US" smtClean="0"/>
              <a:pPr>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HS </a:t>
            </a:r>
            <a:r>
              <a:rPr lang="en-US" dirty="0" err="1" smtClean="0"/>
              <a:t>viết</a:t>
            </a:r>
            <a:r>
              <a:rPr lang="en-US" baseline="0" dirty="0" smtClean="0"/>
              <a:t> 2 </a:t>
            </a:r>
            <a:r>
              <a:rPr lang="en-US" baseline="0" dirty="0" err="1" smtClean="0"/>
              <a:t>chữ</a:t>
            </a:r>
            <a:r>
              <a:rPr lang="en-US" baseline="0" dirty="0" smtClean="0"/>
              <a:t> </a:t>
            </a:r>
            <a:r>
              <a:rPr lang="en-US" baseline="0" dirty="0" err="1" smtClean="0"/>
              <a:t>vào</a:t>
            </a:r>
            <a:r>
              <a:rPr lang="en-US" baseline="0" dirty="0" smtClean="0"/>
              <a:t> </a:t>
            </a:r>
            <a:r>
              <a:rPr lang="en-US" baseline="0" dirty="0" err="1" smtClean="0"/>
              <a:t>bảng</a:t>
            </a:r>
            <a:r>
              <a:rPr lang="en-US" baseline="0" dirty="0" smtClean="0"/>
              <a:t> con, GV </a:t>
            </a:r>
            <a:r>
              <a:rPr lang="en-US" baseline="0" dirty="0" err="1" smtClean="0"/>
              <a:t>lưu</a:t>
            </a:r>
            <a:r>
              <a:rPr lang="en-US" baseline="0" dirty="0" smtClean="0"/>
              <a:t> ý HS </a:t>
            </a:r>
            <a:r>
              <a:rPr lang="en-US" baseline="0" dirty="0" err="1" smtClean="0"/>
              <a:t>viết</a:t>
            </a:r>
            <a:r>
              <a:rPr lang="en-US" baseline="0" dirty="0" smtClean="0"/>
              <a:t> ở </a:t>
            </a:r>
            <a:r>
              <a:rPr lang="en-US" baseline="0" dirty="0" err="1" smtClean="0"/>
              <a:t>dòng</a:t>
            </a:r>
            <a:r>
              <a:rPr lang="en-US" baseline="0" dirty="0" smtClean="0"/>
              <a:t> </a:t>
            </a:r>
            <a:r>
              <a:rPr lang="en-US" baseline="0" dirty="0" err="1" smtClean="0"/>
              <a:t>thứ</a:t>
            </a:r>
            <a:r>
              <a:rPr lang="en-US" baseline="0" dirty="0" smtClean="0"/>
              <a:t> 2 </a:t>
            </a:r>
            <a:r>
              <a:rPr lang="en-US" baseline="0" dirty="0" err="1" smtClean="0"/>
              <a:t>và</a:t>
            </a:r>
            <a:r>
              <a:rPr lang="en-US" baseline="0" dirty="0" smtClean="0"/>
              <a:t> </a:t>
            </a:r>
            <a:r>
              <a:rPr lang="en-US" baseline="0" dirty="0" err="1" smtClean="0"/>
              <a:t>dòng</a:t>
            </a:r>
            <a:r>
              <a:rPr lang="en-US" baseline="0" dirty="0" smtClean="0"/>
              <a:t> </a:t>
            </a:r>
            <a:r>
              <a:rPr lang="en-US" baseline="0" dirty="0" err="1" smtClean="0"/>
              <a:t>thứ</a:t>
            </a:r>
            <a:r>
              <a:rPr lang="en-US" baseline="0" dirty="0" smtClean="0"/>
              <a:t> 4 </a:t>
            </a:r>
            <a:r>
              <a:rPr lang="en-US" baseline="0" dirty="0" err="1" smtClean="0"/>
              <a:t>của</a:t>
            </a:r>
            <a:r>
              <a:rPr lang="en-US" baseline="0" dirty="0" smtClean="0"/>
              <a:t> </a:t>
            </a:r>
            <a:r>
              <a:rPr lang="en-US" baseline="0" dirty="0" err="1" smtClean="0"/>
              <a:t>bảng</a:t>
            </a:r>
            <a:r>
              <a:rPr lang="en-US" baseline="0" dirty="0" smtClean="0"/>
              <a:t>.</a:t>
            </a:r>
          </a:p>
        </p:txBody>
      </p:sp>
      <p:sp>
        <p:nvSpPr>
          <p:cNvPr id="4" name="Slide Number Placeholder 3"/>
          <p:cNvSpPr>
            <a:spLocks noGrp="1"/>
          </p:cNvSpPr>
          <p:nvPr>
            <p:ph type="sldNum" sz="quarter" idx="10"/>
          </p:nvPr>
        </p:nvSpPr>
        <p:spPr/>
        <p:txBody>
          <a:bodyPr/>
          <a:lstStyle/>
          <a:p>
            <a:pPr>
              <a:defRPr/>
            </a:pPr>
            <a:fld id="{6FA3137F-CD6A-42D0-9461-896F6E2FD300}"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dirty="0" smtClean="0"/>
              <a:t>GV</a:t>
            </a:r>
            <a:r>
              <a:rPr lang="en-US" baseline="0" dirty="0" smtClean="0"/>
              <a:t> </a:t>
            </a:r>
            <a:r>
              <a:rPr lang="en-US" baseline="0" dirty="0" err="1" smtClean="0"/>
              <a:t>cho</a:t>
            </a:r>
            <a:r>
              <a:rPr lang="en-US" baseline="0" dirty="0" smtClean="0"/>
              <a:t> HS </a:t>
            </a:r>
            <a:r>
              <a:rPr lang="en-US" baseline="0" dirty="0" err="1" smtClean="0"/>
              <a:t>xem</a:t>
            </a:r>
            <a:r>
              <a:rPr lang="en-US" baseline="0" dirty="0" smtClean="0"/>
              <a:t> </a:t>
            </a:r>
            <a:r>
              <a:rPr lang="en-US" baseline="0" dirty="0" err="1" smtClean="0"/>
              <a:t>cách</a:t>
            </a:r>
            <a:r>
              <a:rPr lang="en-US" baseline="0" dirty="0" smtClean="0"/>
              <a:t> </a:t>
            </a:r>
            <a:r>
              <a:rPr lang="en-US" baseline="0" dirty="0" err="1" smtClean="0"/>
              <a:t>trình</a:t>
            </a:r>
            <a:r>
              <a:rPr lang="en-US" baseline="0" dirty="0" smtClean="0"/>
              <a:t> </a:t>
            </a:r>
            <a:r>
              <a:rPr lang="en-US" baseline="0" dirty="0" err="1" smtClean="0"/>
              <a:t>bày</a:t>
            </a:r>
            <a:endParaRPr lang="en-US" baseline="0" dirty="0" smtClean="0"/>
          </a:p>
          <a:p>
            <a:r>
              <a:rPr lang="en-US" baseline="0" dirty="0" smtClean="0"/>
              <a:t>HS </a:t>
            </a:r>
            <a:r>
              <a:rPr lang="en-US" baseline="0" dirty="0" err="1" smtClean="0"/>
              <a:t>nêu</a:t>
            </a:r>
            <a:r>
              <a:rPr lang="en-US" baseline="0" dirty="0" smtClean="0"/>
              <a:t> </a:t>
            </a:r>
            <a:r>
              <a:rPr lang="en-US" baseline="0" dirty="0" err="1" smtClean="0"/>
              <a:t>cách</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(HS </a:t>
            </a:r>
            <a:r>
              <a:rPr lang="en-US" baseline="0" dirty="0" err="1" smtClean="0"/>
              <a:t>đã</a:t>
            </a:r>
            <a:r>
              <a:rPr lang="en-US" baseline="0" dirty="0" smtClean="0"/>
              <a:t> </a:t>
            </a:r>
            <a:r>
              <a:rPr lang="en-US" baseline="0" dirty="0" err="1" smtClean="0"/>
              <a:t>được</a:t>
            </a:r>
            <a:r>
              <a:rPr lang="en-US" baseline="0" dirty="0" smtClean="0"/>
              <a:t> </a:t>
            </a:r>
            <a:r>
              <a:rPr lang="en-US" baseline="0" dirty="0" err="1" smtClean="0"/>
              <a:t>học</a:t>
            </a:r>
            <a:r>
              <a:rPr lang="en-US" baseline="0" dirty="0" smtClean="0"/>
              <a:t> </a:t>
            </a:r>
            <a:r>
              <a:rPr lang="en-US" baseline="0" dirty="0" err="1" smtClean="0"/>
              <a:t>cách</a:t>
            </a:r>
            <a:r>
              <a:rPr lang="en-US" baseline="0" dirty="0" smtClean="0"/>
              <a:t> </a:t>
            </a:r>
            <a:r>
              <a:rPr lang="en-US" baseline="0" dirty="0" err="1" smtClean="0"/>
              <a:t>trình</a:t>
            </a:r>
            <a:r>
              <a:rPr lang="en-US" baseline="0" dirty="0" smtClean="0"/>
              <a:t> </a:t>
            </a:r>
            <a:r>
              <a:rPr lang="en-US" baseline="0" dirty="0" err="1" smtClean="0"/>
              <a:t>bày</a:t>
            </a:r>
            <a:r>
              <a:rPr lang="en-US" baseline="0" dirty="0" smtClean="0"/>
              <a:t> </a:t>
            </a:r>
            <a:r>
              <a:rPr lang="en-US" baseline="0" dirty="0" err="1" smtClean="0"/>
              <a:t>này</a:t>
            </a:r>
            <a:r>
              <a:rPr lang="en-US" baseline="0" dirty="0" smtClean="0"/>
              <a:t> </a:t>
            </a:r>
            <a:r>
              <a:rPr lang="en-US" baseline="0" dirty="0" err="1" smtClean="0"/>
              <a:t>từ</a:t>
            </a:r>
            <a:r>
              <a:rPr lang="en-US" baseline="0" dirty="0" smtClean="0"/>
              <a:t> </a:t>
            </a:r>
            <a:r>
              <a:rPr lang="en-US" baseline="0" dirty="0" err="1" smtClean="0"/>
              <a:t>tuần</a:t>
            </a:r>
            <a:r>
              <a:rPr lang="en-US" baseline="0" dirty="0" smtClean="0"/>
              <a:t> 16)</a:t>
            </a:r>
            <a:endParaRPr lang="en-US" dirty="0" smtClean="0"/>
          </a:p>
        </p:txBody>
      </p:sp>
      <p:sp>
        <p:nvSpPr>
          <p:cNvPr id="15364" name="Slide Number Placeholder 3"/>
          <p:cNvSpPr>
            <a:spLocks noGrp="1"/>
          </p:cNvSpPr>
          <p:nvPr>
            <p:ph type="sldNum" sz="quarter" idx="5"/>
          </p:nvPr>
        </p:nvSpPr>
        <p:spPr>
          <a:noFill/>
        </p:spPr>
        <p:txBody>
          <a:bodyPr/>
          <a:lstStyle/>
          <a:p>
            <a:fld id="{40AADFAE-E671-4E53-995D-4EE38D3161DD}" type="slidenum">
              <a:rPr lang="en-US" smtClean="0"/>
              <a:pPr/>
              <a:t>9</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HS </a:t>
            </a:r>
            <a:r>
              <a:rPr lang="en-US" dirty="0" err="1" smtClean="0"/>
              <a:t>để</a:t>
            </a:r>
            <a:r>
              <a:rPr lang="en-US" baseline="0" dirty="0" smtClean="0"/>
              <a:t> </a:t>
            </a:r>
            <a:r>
              <a:rPr lang="en-US" baseline="0" dirty="0" err="1" smtClean="0"/>
              <a:t>vở</a:t>
            </a:r>
            <a:r>
              <a:rPr lang="en-US" baseline="0" dirty="0" smtClean="0"/>
              <a:t> </a:t>
            </a:r>
            <a:r>
              <a:rPr lang="en-US" baseline="0" dirty="0" err="1" smtClean="0"/>
              <a:t>lên</a:t>
            </a:r>
            <a:r>
              <a:rPr lang="en-US" baseline="0" dirty="0" smtClean="0"/>
              <a:t> </a:t>
            </a:r>
            <a:r>
              <a:rPr lang="en-US" baseline="0" dirty="0" err="1" smtClean="0"/>
              <a:t>góc</a:t>
            </a:r>
            <a:r>
              <a:rPr lang="en-US" baseline="0" dirty="0" smtClean="0"/>
              <a:t> </a:t>
            </a:r>
            <a:r>
              <a:rPr lang="en-US" baseline="0" dirty="0" err="1" smtClean="0"/>
              <a:t>bàn</a:t>
            </a:r>
            <a:r>
              <a:rPr lang="en-US" baseline="0" dirty="0" smtClean="0"/>
              <a:t>, </a:t>
            </a:r>
            <a:r>
              <a:rPr lang="en-US" baseline="0" dirty="0" err="1" smtClean="0"/>
              <a:t>bảng</a:t>
            </a:r>
            <a:r>
              <a:rPr lang="en-US" baseline="0" dirty="0" smtClean="0"/>
              <a:t> con </a:t>
            </a:r>
            <a:r>
              <a:rPr lang="en-US" baseline="0" dirty="0" err="1" smtClean="0"/>
              <a:t>trước</a:t>
            </a:r>
            <a:r>
              <a:rPr lang="en-US" baseline="0" dirty="0" smtClean="0"/>
              <a:t> </a:t>
            </a:r>
            <a:r>
              <a:rPr lang="en-US" baseline="0" dirty="0" err="1" smtClean="0"/>
              <a:t>mặt</a:t>
            </a:r>
            <a:endParaRPr lang="en-US" dirty="0"/>
          </a:p>
        </p:txBody>
      </p:sp>
      <p:sp>
        <p:nvSpPr>
          <p:cNvPr id="4" name="Slide Number Placeholder 3"/>
          <p:cNvSpPr>
            <a:spLocks noGrp="1"/>
          </p:cNvSpPr>
          <p:nvPr>
            <p:ph type="sldNum" sz="quarter" idx="10"/>
          </p:nvPr>
        </p:nvSpPr>
        <p:spPr/>
        <p:txBody>
          <a:bodyPr/>
          <a:lstStyle/>
          <a:p>
            <a:pPr>
              <a:defRPr/>
            </a:pPr>
            <a:fld id="{6FA3137F-CD6A-42D0-9461-896F6E2FD300}"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r>
              <a:rPr lang="en-US" smtClean="0">
                <a:latin typeface="Arial" pitchFamily="34" charset="0"/>
                <a:cs typeface="Arial" pitchFamily="34" charset="0"/>
              </a:rPr>
              <a:t> </a:t>
            </a:r>
          </a:p>
        </p:txBody>
      </p:sp>
      <p:sp>
        <p:nvSpPr>
          <p:cNvPr id="15364" name="Slide Number Placeholder 3"/>
          <p:cNvSpPr>
            <a:spLocks noGrp="1"/>
          </p:cNvSpPr>
          <p:nvPr>
            <p:ph type="sldNum" sz="quarter" idx="5"/>
          </p:nvPr>
        </p:nvSpPr>
        <p:spPr>
          <a:noFill/>
        </p:spPr>
        <p:txBody>
          <a:bodyPr/>
          <a:lstStyle/>
          <a:p>
            <a:fld id="{085944E2-F185-43AC-8735-FEA595C65E35}" type="slidenum">
              <a:rPr lang="en-US" smtClean="0">
                <a:latin typeface="Arial" pitchFamily="34" charset="0"/>
                <a:cs typeface="Arial" pitchFamily="34" charset="0"/>
              </a:rPr>
              <a:pPr/>
              <a:t>13</a:t>
            </a:fld>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E86C2EF-ECAC-458E-9856-CD3AA1C86D9E}" type="datetime1">
              <a:rPr lang="en-US"/>
              <a:pPr>
                <a:defRPr/>
              </a:pPr>
              <a:t>8/22/2018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Lớp: 2/2                                                       GV: Nguyễn Thị Khỏe</a:t>
            </a:r>
          </a:p>
        </p:txBody>
      </p:sp>
      <p:sp>
        <p:nvSpPr>
          <p:cNvPr id="6" name="Rectangle 6"/>
          <p:cNvSpPr>
            <a:spLocks noGrp="1" noChangeArrowheads="1"/>
          </p:cNvSpPr>
          <p:nvPr>
            <p:ph type="sldNum" sz="quarter" idx="12"/>
          </p:nvPr>
        </p:nvSpPr>
        <p:spPr>
          <a:ln/>
        </p:spPr>
        <p:txBody>
          <a:bodyPr/>
          <a:lstStyle>
            <a:lvl1pPr>
              <a:defRPr/>
            </a:lvl1pPr>
          </a:lstStyle>
          <a:p>
            <a:pPr>
              <a:defRPr/>
            </a:pPr>
            <a:fld id="{040260A0-1AED-4923-865F-0BBEBB6838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CFB6F09-97B9-4188-A31F-69D21CEF8090}" type="datetime1">
              <a:rPr lang="en-US"/>
              <a:pPr>
                <a:defRPr/>
              </a:pPr>
              <a:t>8/22/2018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Lớp: 2/2                                                       GV: Nguyễn Thị Khỏe</a:t>
            </a:r>
          </a:p>
        </p:txBody>
      </p:sp>
      <p:sp>
        <p:nvSpPr>
          <p:cNvPr id="6" name="Rectangle 6"/>
          <p:cNvSpPr>
            <a:spLocks noGrp="1" noChangeArrowheads="1"/>
          </p:cNvSpPr>
          <p:nvPr>
            <p:ph type="sldNum" sz="quarter" idx="12"/>
          </p:nvPr>
        </p:nvSpPr>
        <p:spPr>
          <a:ln/>
        </p:spPr>
        <p:txBody>
          <a:bodyPr/>
          <a:lstStyle>
            <a:lvl1pPr>
              <a:defRPr/>
            </a:lvl1pPr>
          </a:lstStyle>
          <a:p>
            <a:pPr>
              <a:defRPr/>
            </a:pPr>
            <a:fld id="{D4B126FA-45BA-440A-8D02-571C9FCC0F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97AC0DB-F308-4C08-B950-7DF7A77F0129}" type="datetime1">
              <a:rPr lang="en-US"/>
              <a:pPr>
                <a:defRPr/>
              </a:pPr>
              <a:t>8/22/2018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Lớp: 2/2                                                       GV: Nguyễn Thị Khỏe</a:t>
            </a:r>
          </a:p>
        </p:txBody>
      </p:sp>
      <p:sp>
        <p:nvSpPr>
          <p:cNvPr id="6" name="Rectangle 6"/>
          <p:cNvSpPr>
            <a:spLocks noGrp="1" noChangeArrowheads="1"/>
          </p:cNvSpPr>
          <p:nvPr>
            <p:ph type="sldNum" sz="quarter" idx="12"/>
          </p:nvPr>
        </p:nvSpPr>
        <p:spPr>
          <a:ln/>
        </p:spPr>
        <p:txBody>
          <a:bodyPr/>
          <a:lstStyle>
            <a:lvl1pPr>
              <a:defRPr/>
            </a:lvl1pPr>
          </a:lstStyle>
          <a:p>
            <a:pPr>
              <a:defRPr/>
            </a:pPr>
            <a:fld id="{7094153A-22F0-4417-91C8-B431A2A00AF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A46E708-5AF5-444F-8ACD-C084A22B9B3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2F62C2-1266-4856-9DEF-DC1A58EAAA15}" type="datetime1">
              <a:rPr lang="en-US"/>
              <a:pPr>
                <a:defRPr/>
              </a:pPr>
              <a:t>8/22/2018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Lớp: 2/2                                                       GV: Nguyễn Thị Khỏe</a:t>
            </a:r>
          </a:p>
        </p:txBody>
      </p:sp>
      <p:sp>
        <p:nvSpPr>
          <p:cNvPr id="6" name="Rectangle 6"/>
          <p:cNvSpPr>
            <a:spLocks noGrp="1" noChangeArrowheads="1"/>
          </p:cNvSpPr>
          <p:nvPr>
            <p:ph type="sldNum" sz="quarter" idx="12"/>
          </p:nvPr>
        </p:nvSpPr>
        <p:spPr>
          <a:ln/>
        </p:spPr>
        <p:txBody>
          <a:bodyPr/>
          <a:lstStyle>
            <a:lvl1pPr>
              <a:defRPr/>
            </a:lvl1pPr>
          </a:lstStyle>
          <a:p>
            <a:pPr>
              <a:defRPr/>
            </a:pPr>
            <a:fld id="{48C047A5-5F95-46C0-A1DB-91B7FB32522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0F03FDF-109B-4F15-B492-4DCFBC092F9E}" type="datetime1">
              <a:rPr lang="en-US"/>
              <a:pPr>
                <a:defRPr/>
              </a:pPr>
              <a:t>8/22/2018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Lớp: 2/2                                                       GV: Nguyễn Thị Khỏe</a:t>
            </a:r>
          </a:p>
        </p:txBody>
      </p:sp>
      <p:sp>
        <p:nvSpPr>
          <p:cNvPr id="6" name="Rectangle 6"/>
          <p:cNvSpPr>
            <a:spLocks noGrp="1" noChangeArrowheads="1"/>
          </p:cNvSpPr>
          <p:nvPr>
            <p:ph type="sldNum" sz="quarter" idx="12"/>
          </p:nvPr>
        </p:nvSpPr>
        <p:spPr>
          <a:ln/>
        </p:spPr>
        <p:txBody>
          <a:bodyPr/>
          <a:lstStyle>
            <a:lvl1pPr>
              <a:defRPr/>
            </a:lvl1pPr>
          </a:lstStyle>
          <a:p>
            <a:pPr>
              <a:defRPr/>
            </a:pPr>
            <a:fld id="{ACAB8025-60D6-4F4E-B6A9-6F8BEA3C1B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1C72C20-D75F-4C1D-8B67-B9FA2F6E10FD}" type="datetime1">
              <a:rPr lang="en-US"/>
              <a:pPr>
                <a:defRPr/>
              </a:pPr>
              <a:t>8/22/2018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Lớp: 2/2                                                       GV: Nguyễn Thị Khỏe</a:t>
            </a:r>
          </a:p>
        </p:txBody>
      </p:sp>
      <p:sp>
        <p:nvSpPr>
          <p:cNvPr id="7" name="Rectangle 6"/>
          <p:cNvSpPr>
            <a:spLocks noGrp="1" noChangeArrowheads="1"/>
          </p:cNvSpPr>
          <p:nvPr>
            <p:ph type="sldNum" sz="quarter" idx="12"/>
          </p:nvPr>
        </p:nvSpPr>
        <p:spPr>
          <a:ln/>
        </p:spPr>
        <p:txBody>
          <a:bodyPr/>
          <a:lstStyle>
            <a:lvl1pPr>
              <a:defRPr/>
            </a:lvl1pPr>
          </a:lstStyle>
          <a:p>
            <a:pPr>
              <a:defRPr/>
            </a:pPr>
            <a:fld id="{D32DCFC9-9CE7-4CFB-80B7-FF8B077514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402A5046-6913-42CA-AFB1-6E4812D4A07E}" type="datetime1">
              <a:rPr lang="en-US"/>
              <a:pPr>
                <a:defRPr/>
              </a:pPr>
              <a:t>8/22/2018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Lớp: 2/2                                                       GV: Nguyễn Thị Khỏe</a:t>
            </a:r>
          </a:p>
        </p:txBody>
      </p:sp>
      <p:sp>
        <p:nvSpPr>
          <p:cNvPr id="9" name="Rectangle 6"/>
          <p:cNvSpPr>
            <a:spLocks noGrp="1" noChangeArrowheads="1"/>
          </p:cNvSpPr>
          <p:nvPr>
            <p:ph type="sldNum" sz="quarter" idx="12"/>
          </p:nvPr>
        </p:nvSpPr>
        <p:spPr>
          <a:ln/>
        </p:spPr>
        <p:txBody>
          <a:bodyPr/>
          <a:lstStyle>
            <a:lvl1pPr>
              <a:defRPr/>
            </a:lvl1pPr>
          </a:lstStyle>
          <a:p>
            <a:pPr>
              <a:defRPr/>
            </a:pPr>
            <a:fld id="{30839D28-C4CA-485A-8CE9-73A16EC9177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7C5B4C9-285A-41C2-A25C-3869308E9B04}" type="datetime1">
              <a:rPr lang="en-US"/>
              <a:pPr>
                <a:defRPr/>
              </a:pPr>
              <a:t>8/22/2018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Lớp: 2/2                                                       GV: Nguyễn Thị Khỏe</a:t>
            </a:r>
          </a:p>
        </p:txBody>
      </p:sp>
      <p:sp>
        <p:nvSpPr>
          <p:cNvPr id="5" name="Rectangle 6"/>
          <p:cNvSpPr>
            <a:spLocks noGrp="1" noChangeArrowheads="1"/>
          </p:cNvSpPr>
          <p:nvPr>
            <p:ph type="sldNum" sz="quarter" idx="12"/>
          </p:nvPr>
        </p:nvSpPr>
        <p:spPr>
          <a:ln/>
        </p:spPr>
        <p:txBody>
          <a:bodyPr/>
          <a:lstStyle>
            <a:lvl1pPr>
              <a:defRPr/>
            </a:lvl1pPr>
          </a:lstStyle>
          <a:p>
            <a:pPr>
              <a:defRPr/>
            </a:pPr>
            <a:fld id="{223C7F3B-7429-4DF1-9D41-279AA37D8F5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7FD0F18-D31B-401F-8B2F-801742E8E72A}" type="datetime1">
              <a:rPr lang="en-US"/>
              <a:pPr>
                <a:defRPr/>
              </a:pPr>
              <a:t>8/22/2018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Lớp: 2/2                                                       GV: Nguyễn Thị Khỏe</a:t>
            </a:r>
          </a:p>
        </p:txBody>
      </p:sp>
      <p:sp>
        <p:nvSpPr>
          <p:cNvPr id="4" name="Rectangle 6"/>
          <p:cNvSpPr>
            <a:spLocks noGrp="1" noChangeArrowheads="1"/>
          </p:cNvSpPr>
          <p:nvPr>
            <p:ph type="sldNum" sz="quarter" idx="12"/>
          </p:nvPr>
        </p:nvSpPr>
        <p:spPr>
          <a:ln/>
        </p:spPr>
        <p:txBody>
          <a:bodyPr/>
          <a:lstStyle>
            <a:lvl1pPr>
              <a:defRPr/>
            </a:lvl1pPr>
          </a:lstStyle>
          <a:p>
            <a:pPr>
              <a:defRPr/>
            </a:pPr>
            <a:fld id="{88DD4B9F-F539-4EEF-85D0-82F1DE882BC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0F255E9-449B-46BF-A7DA-FCC574D7DAAA}" type="datetime1">
              <a:rPr lang="en-US"/>
              <a:pPr>
                <a:defRPr/>
              </a:pPr>
              <a:t>8/22/2018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Lớp: 2/2                                                       GV: Nguyễn Thị Khỏe</a:t>
            </a:r>
          </a:p>
        </p:txBody>
      </p:sp>
      <p:sp>
        <p:nvSpPr>
          <p:cNvPr id="7" name="Rectangle 6"/>
          <p:cNvSpPr>
            <a:spLocks noGrp="1" noChangeArrowheads="1"/>
          </p:cNvSpPr>
          <p:nvPr>
            <p:ph type="sldNum" sz="quarter" idx="12"/>
          </p:nvPr>
        </p:nvSpPr>
        <p:spPr>
          <a:ln/>
        </p:spPr>
        <p:txBody>
          <a:bodyPr/>
          <a:lstStyle>
            <a:lvl1pPr>
              <a:defRPr/>
            </a:lvl1pPr>
          </a:lstStyle>
          <a:p>
            <a:pPr>
              <a:defRPr/>
            </a:pPr>
            <a:fld id="{F0187B5F-5D10-4B89-A4B9-FDFECD09226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A3627FC2-E8C3-4B44-B389-C8731173A8D4}" type="datetime1">
              <a:rPr lang="en-US"/>
              <a:pPr>
                <a:defRPr/>
              </a:pPr>
              <a:t>8/22/2018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Lớp: 2/2                                                       GV: Nguyễn Thị Khỏe</a:t>
            </a:r>
          </a:p>
        </p:txBody>
      </p:sp>
      <p:sp>
        <p:nvSpPr>
          <p:cNvPr id="7" name="Rectangle 6"/>
          <p:cNvSpPr>
            <a:spLocks noGrp="1" noChangeArrowheads="1"/>
          </p:cNvSpPr>
          <p:nvPr>
            <p:ph type="sldNum" sz="quarter" idx="12"/>
          </p:nvPr>
        </p:nvSpPr>
        <p:spPr>
          <a:ln/>
        </p:spPr>
        <p:txBody>
          <a:bodyPr/>
          <a:lstStyle>
            <a:lvl1pPr>
              <a:defRPr/>
            </a:lvl1pPr>
          </a:lstStyle>
          <a:p>
            <a:pPr>
              <a:defRPr/>
            </a:pPr>
            <a:fld id="{CBEEAB14-A42F-4D7D-8E26-19C3E5DD774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bright="100000"/>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fld id="{23E2D5DB-A7B8-4B0A-8295-2F32606260AE}" type="datetime1">
              <a:rPr lang="en-US"/>
              <a:pPr>
                <a:defRPr/>
              </a:pPr>
              <a:t>8/22/2018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r>
              <a:rPr lang="en-US"/>
              <a:t>Lớp: 2/2                                                       GV: Nguyễn Thị Khỏe</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04581014-53C9-4A8F-9377-66EAD2C8AA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1"/>
          <p:cNvSpPr>
            <a:spLocks noGrp="1"/>
          </p:cNvSpPr>
          <p:nvPr>
            <p:ph type="ftr" sz="quarter" idx="11"/>
          </p:nvPr>
        </p:nvSpPr>
        <p:spPr>
          <a:xfrm>
            <a:off x="457200" y="6245225"/>
            <a:ext cx="2133600" cy="476250"/>
          </a:xfrm>
        </p:spPr>
        <p:txBody>
          <a:bodyPr/>
          <a:lstStyle/>
          <a:p>
            <a:pPr defTabSz="957263">
              <a:defRPr/>
            </a:pPr>
            <a:r>
              <a:rPr lang="en-US" smtClean="0"/>
              <a:t>www.themegallery.com</a:t>
            </a:r>
          </a:p>
        </p:txBody>
      </p:sp>
      <p:pic>
        <p:nvPicPr>
          <p:cNvPr id="5123" name="Picture 4" descr="EJ1450"/>
          <p:cNvPicPr>
            <a:picLocks noChangeAspect="1" noChangeArrowheads="1"/>
          </p:cNvPicPr>
          <p:nvPr/>
        </p:nvPicPr>
        <p:blipFill>
          <a:blip r:embed="rId3"/>
          <a:srcRect/>
          <a:stretch>
            <a:fillRect/>
          </a:stretch>
        </p:blipFill>
        <p:spPr bwMode="auto">
          <a:xfrm>
            <a:off x="0" y="0"/>
            <a:ext cx="9144000" cy="6858000"/>
          </a:xfrm>
          <a:prstGeom prst="rect">
            <a:avLst/>
          </a:prstGeom>
          <a:solidFill>
            <a:srgbClr val="0000FF"/>
          </a:solidFill>
          <a:ln w="9525">
            <a:solidFill>
              <a:srgbClr val="FF0000"/>
            </a:solidFill>
            <a:miter lim="800000"/>
            <a:headEnd/>
            <a:tailEnd/>
          </a:ln>
        </p:spPr>
      </p:pic>
      <p:pic>
        <p:nvPicPr>
          <p:cNvPr id="5124" name="Picture 9" descr="RADIO"/>
          <p:cNvPicPr>
            <a:picLocks noChangeAspect="1" noChangeArrowheads="1" noCrop="1"/>
          </p:cNvPicPr>
          <p:nvPr/>
        </p:nvPicPr>
        <p:blipFill>
          <a:blip r:embed="rId4"/>
          <a:srcRect/>
          <a:stretch>
            <a:fillRect/>
          </a:stretch>
        </p:blipFill>
        <p:spPr bwMode="auto">
          <a:xfrm>
            <a:off x="0" y="5657850"/>
            <a:ext cx="1143000" cy="1200150"/>
          </a:xfrm>
          <a:prstGeom prst="rect">
            <a:avLst/>
          </a:prstGeom>
          <a:noFill/>
          <a:ln w="9525">
            <a:noFill/>
            <a:miter lim="800000"/>
            <a:headEnd/>
            <a:tailEnd/>
          </a:ln>
        </p:spPr>
      </p:pic>
      <p:pic>
        <p:nvPicPr>
          <p:cNvPr id="5125" name="Picture 52" descr="DSTARS-P"/>
          <p:cNvPicPr>
            <a:picLocks noChangeAspect="1" noChangeArrowheads="1" noCrop="1"/>
          </p:cNvPicPr>
          <p:nvPr/>
        </p:nvPicPr>
        <p:blipFill>
          <a:blip r:embed="rId5">
            <a:lum contrast="-6000"/>
          </a:blip>
          <a:srcRect/>
          <a:stretch>
            <a:fillRect/>
          </a:stretch>
        </p:blipFill>
        <p:spPr bwMode="auto">
          <a:xfrm>
            <a:off x="7848600" y="4000500"/>
            <a:ext cx="1806575" cy="1827213"/>
          </a:xfrm>
          <a:prstGeom prst="rect">
            <a:avLst/>
          </a:prstGeom>
          <a:noFill/>
          <a:ln w="9525">
            <a:noFill/>
            <a:miter lim="800000"/>
            <a:headEnd/>
            <a:tailEnd/>
          </a:ln>
        </p:spPr>
      </p:pic>
      <p:pic>
        <p:nvPicPr>
          <p:cNvPr id="5126" name="Picture 52" descr="DSTARS-P"/>
          <p:cNvPicPr>
            <a:picLocks noChangeAspect="1" noChangeArrowheads="1" noCrop="1"/>
          </p:cNvPicPr>
          <p:nvPr/>
        </p:nvPicPr>
        <p:blipFill>
          <a:blip r:embed="rId5">
            <a:lum contrast="-6000"/>
          </a:blip>
          <a:srcRect/>
          <a:stretch>
            <a:fillRect/>
          </a:stretch>
        </p:blipFill>
        <p:spPr bwMode="auto">
          <a:xfrm>
            <a:off x="-17463" y="5259388"/>
            <a:ext cx="1806576" cy="1825625"/>
          </a:xfrm>
          <a:prstGeom prst="rect">
            <a:avLst/>
          </a:prstGeom>
          <a:noFill/>
          <a:ln w="9525">
            <a:noFill/>
            <a:miter lim="800000"/>
            <a:headEnd/>
            <a:tailEnd/>
          </a:ln>
        </p:spPr>
      </p:pic>
      <p:pic>
        <p:nvPicPr>
          <p:cNvPr id="5127" name="Picture 22" descr="flower7"/>
          <p:cNvPicPr>
            <a:picLocks noChangeAspect="1" noChangeArrowheads="1" noCrop="1"/>
          </p:cNvPicPr>
          <p:nvPr/>
        </p:nvPicPr>
        <p:blipFill>
          <a:blip r:embed="rId6"/>
          <a:srcRect/>
          <a:stretch>
            <a:fillRect/>
          </a:stretch>
        </p:blipFill>
        <p:spPr bwMode="auto">
          <a:xfrm>
            <a:off x="1752600" y="6067425"/>
            <a:ext cx="4648200" cy="790575"/>
          </a:xfrm>
          <a:prstGeom prst="rect">
            <a:avLst/>
          </a:prstGeom>
          <a:noFill/>
          <a:ln w="9525">
            <a:noFill/>
            <a:miter lim="800000"/>
            <a:headEnd/>
            <a:tailEnd/>
          </a:ln>
        </p:spPr>
      </p:pic>
      <p:sp>
        <p:nvSpPr>
          <p:cNvPr id="168983" name="WordArt 23"/>
          <p:cNvSpPr>
            <a:spLocks noChangeArrowheads="1" noChangeShapeType="1" noTextEdit="1"/>
          </p:cNvSpPr>
          <p:nvPr/>
        </p:nvSpPr>
        <p:spPr bwMode="auto">
          <a:xfrm>
            <a:off x="1066800" y="990600"/>
            <a:ext cx="7162800" cy="5638800"/>
          </a:xfrm>
          <a:prstGeom prst="rect">
            <a:avLst/>
          </a:prstGeom>
        </p:spPr>
        <p:txBody>
          <a:bodyPr spcFirstLastPara="1" wrap="none" fromWordArt="1">
            <a:prstTxWarp prst="textArchUp">
              <a:avLst>
                <a:gd name="adj" fmla="val 10800004"/>
              </a:avLst>
            </a:prstTxWarp>
          </a:bodyPr>
          <a:lstStyle/>
          <a:p>
            <a:r>
              <a:rPr lang="vi-VN" sz="4000" kern="10">
                <a:ln w="9525">
                  <a:solidFill>
                    <a:srgbClr val="FF0000"/>
                  </a:solidFill>
                  <a:round/>
                  <a:headEnd/>
                  <a:tailEnd/>
                </a:ln>
                <a:solidFill>
                  <a:srgbClr val="0000FF"/>
                </a:solidFill>
                <a:latin typeface="Times New Roman"/>
                <a:cs typeface="Times New Roman"/>
              </a:rPr>
              <a:t>TRƯỜNG TIỂU HỌC NHÂN CHÍNH</a:t>
            </a:r>
          </a:p>
          <a:p>
            <a:r>
              <a:rPr lang="vi-VN" sz="4000" kern="10">
                <a:ln w="9525">
                  <a:solidFill>
                    <a:srgbClr val="FF0000"/>
                  </a:solidFill>
                  <a:round/>
                  <a:headEnd/>
                  <a:tailEnd/>
                </a:ln>
                <a:solidFill>
                  <a:srgbClr val="0000FF"/>
                </a:solidFill>
                <a:latin typeface="Times New Roman"/>
                <a:cs typeface="Times New Roman"/>
              </a:rPr>
              <a:t>CHÀO ĐÓN CÁC THẦY CÔ GIÁO VỀ DỰ</a:t>
            </a:r>
            <a:endParaRPr lang="en-US" sz="4000" kern="10">
              <a:ln w="9525">
                <a:solidFill>
                  <a:srgbClr val="FF0000"/>
                </a:solidFill>
                <a:round/>
                <a:headEnd/>
                <a:tailEnd/>
              </a:ln>
              <a:solidFill>
                <a:srgbClr val="0000FF"/>
              </a:solidFill>
              <a:latin typeface="Times New Roman"/>
              <a:cs typeface="Times New Roman"/>
            </a:endParaRPr>
          </a:p>
        </p:txBody>
      </p:sp>
      <p:sp>
        <p:nvSpPr>
          <p:cNvPr id="168984" name="WordArt 24"/>
          <p:cNvSpPr>
            <a:spLocks noChangeArrowheads="1" noChangeShapeType="1" noTextEdit="1"/>
          </p:cNvSpPr>
          <p:nvPr/>
        </p:nvSpPr>
        <p:spPr bwMode="auto">
          <a:xfrm>
            <a:off x="1828800" y="2590800"/>
            <a:ext cx="5410200" cy="877888"/>
          </a:xfrm>
          <a:prstGeom prst="rect">
            <a:avLst/>
          </a:prstGeom>
        </p:spPr>
        <p:txBody>
          <a:bodyPr wrap="none" fromWordArt="1">
            <a:prstTxWarp prst="textPlain">
              <a:avLst>
                <a:gd name="adj" fmla="val 50000"/>
              </a:avLst>
            </a:prstTxWarp>
          </a:bodyPr>
          <a:lstStyle/>
          <a:p>
            <a:r>
              <a:rPr lang="en-US" sz="4400" kern="10" dirty="0" smtClean="0">
                <a:ln w="19050">
                  <a:solidFill>
                    <a:srgbClr val="FFFF99"/>
                  </a:solidFill>
                  <a:round/>
                  <a:headEnd/>
                  <a:tailEnd/>
                </a:ln>
                <a:solidFill>
                  <a:srgbClr val="FF0000"/>
                </a:solidFill>
                <a:effectLst>
                  <a:outerShdw dist="35921" dir="2700000" algn="ctr" rotWithShape="0">
                    <a:srgbClr val="990000"/>
                  </a:outerShdw>
                </a:effectLst>
                <a:latin typeface="Times New Roman"/>
                <a:cs typeface="Times New Roman"/>
              </a:rPr>
              <a:t>CHÍNH TẢ</a:t>
            </a:r>
            <a:endParaRPr lang="en-US" sz="4400" kern="10" dirty="0">
              <a:ln w="19050">
                <a:solidFill>
                  <a:srgbClr val="FFFF99"/>
                </a:solidFill>
                <a:round/>
                <a:headEnd/>
                <a:tailEnd/>
              </a:ln>
              <a:solidFill>
                <a:srgbClr val="FF0000"/>
              </a:solidFill>
              <a:effectLst>
                <a:outerShdw dist="35921" dir="2700000" algn="ctr" rotWithShape="0">
                  <a:srgbClr val="990000"/>
                </a:outerShdw>
              </a:effectLst>
              <a:latin typeface="Times New Roman"/>
              <a:cs typeface="Times New Roman"/>
            </a:endParaRPr>
          </a:p>
        </p:txBody>
      </p:sp>
      <p:sp>
        <p:nvSpPr>
          <p:cNvPr id="168985" name="WordArt 25" descr="Purple mesh"/>
          <p:cNvSpPr>
            <a:spLocks noChangeArrowheads="1" noChangeShapeType="1" noTextEdit="1"/>
          </p:cNvSpPr>
          <p:nvPr/>
        </p:nvSpPr>
        <p:spPr bwMode="auto">
          <a:xfrm>
            <a:off x="4076700" y="4116388"/>
            <a:ext cx="2071688" cy="457200"/>
          </a:xfrm>
          <a:prstGeom prst="rect">
            <a:avLst/>
          </a:prstGeom>
        </p:spPr>
        <p:txBody>
          <a:bodyPr wrap="none" fromWordArt="1">
            <a:prstTxWarp prst="textPlain">
              <a:avLst>
                <a:gd name="adj" fmla="val 50000"/>
              </a:avLst>
            </a:prstTxWarp>
          </a:bodyPr>
          <a:lstStyle/>
          <a:p>
            <a:r>
              <a:rPr lang="en-US" sz="4000" kern="10">
                <a:ln w="12700">
                  <a:solidFill>
                    <a:srgbClr val="FF0000"/>
                  </a:solidFill>
                  <a:round/>
                  <a:headEnd/>
                  <a:tailEnd/>
                </a:ln>
                <a:blipFill dpi="0" rotWithShape="1">
                  <a:blip r:embed="rId7">
                    <a:alphaModFix amt="50000"/>
                  </a:blip>
                  <a:srcRect/>
                  <a:tile tx="0" ty="0" sx="100000" sy="100000" flip="none" algn="tl"/>
                </a:blipFill>
                <a:effectLst>
                  <a:outerShdw dist="45791" dir="2021404" algn="ctr" rotWithShape="0">
                    <a:srgbClr val="9999FF"/>
                  </a:outerShdw>
                </a:effectLst>
                <a:latin typeface="Times New Roman"/>
                <a:cs typeface="Times New Roman"/>
              </a:rPr>
              <a:t>LỚP 3A4</a:t>
            </a:r>
          </a:p>
        </p:txBody>
      </p:sp>
      <p:sp>
        <p:nvSpPr>
          <p:cNvPr id="5131" name="WordArt 5"/>
          <p:cNvSpPr>
            <a:spLocks noChangeArrowheads="1" noChangeShapeType="1" noTextEdit="1"/>
          </p:cNvSpPr>
          <p:nvPr/>
        </p:nvSpPr>
        <p:spPr bwMode="auto">
          <a:xfrm>
            <a:off x="2819400" y="5105400"/>
            <a:ext cx="5562600" cy="914400"/>
          </a:xfrm>
          <a:prstGeom prst="rect">
            <a:avLst/>
          </a:prstGeom>
        </p:spPr>
        <p:txBody>
          <a:bodyPr wrap="none" fromWordArt="1">
            <a:prstTxWarp prst="textPlain">
              <a:avLst>
                <a:gd name="adj" fmla="val 50000"/>
              </a:avLst>
            </a:prstTxWarp>
          </a:bodyPr>
          <a:lstStyle/>
          <a:p>
            <a:r>
              <a:rPr lang="en-US" sz="3600" kern="10">
                <a:ln w="12700">
                  <a:solidFill>
                    <a:srgbClr val="FF33CC"/>
                  </a:solidFill>
                  <a:round/>
                  <a:headEnd/>
                  <a:tailEnd/>
                </a:ln>
                <a:solidFill>
                  <a:srgbClr val="FFFF00"/>
                </a:solidFill>
                <a:latin typeface="Times New Roman"/>
                <a:cs typeface="Times New Roman"/>
              </a:rPr>
              <a:t>Giáo viên: Nguyễn Thị Giang Thanh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68983"/>
                                        </p:tgtEl>
                                        <p:attrNameLst>
                                          <p:attrName>style.visibility</p:attrName>
                                        </p:attrNameLst>
                                      </p:cBhvr>
                                      <p:to>
                                        <p:strVal val="visible"/>
                                      </p:to>
                                    </p:set>
                                    <p:animEffect transition="in" filter="wheel(4)">
                                      <p:cBhvr>
                                        <p:cTn id="7" dur="2000"/>
                                        <p:tgtEl>
                                          <p:spTgt spid="16898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68984"/>
                                        </p:tgtEl>
                                        <p:attrNameLst>
                                          <p:attrName>style.visibility</p:attrName>
                                        </p:attrNameLst>
                                      </p:cBhvr>
                                      <p:to>
                                        <p:strVal val="visible"/>
                                      </p:to>
                                    </p:set>
                                    <p:animEffect transition="in" filter="wheel(4)">
                                      <p:cBhvr>
                                        <p:cTn id="10" dur="2000"/>
                                        <p:tgtEl>
                                          <p:spTgt spid="168984"/>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168985"/>
                                        </p:tgtEl>
                                        <p:attrNameLst>
                                          <p:attrName>style.visibility</p:attrName>
                                        </p:attrNameLst>
                                      </p:cBhvr>
                                      <p:to>
                                        <p:strVal val="visible"/>
                                      </p:to>
                                    </p:set>
                                    <p:animEffect transition="in" filter="plus(in)">
                                      <p:cBhvr>
                                        <p:cTn id="13" dur="2000"/>
                                        <p:tgtEl>
                                          <p:spTgt spid="168985"/>
                                        </p:tgtEl>
                                      </p:cBhvr>
                                    </p:animEffect>
                                  </p:childTnLst>
                                </p:cTn>
                              </p:par>
                              <p:par>
                                <p:cTn id="14" presetID="3" presetClass="entr" presetSubtype="0" fill="hold" grpId="1" nodeType="withEffect">
                                  <p:stCondLst>
                                    <p:cond delay="0"/>
                                  </p:stCondLst>
                                  <p:childTnLst>
                                    <p:set>
                                      <p:cBhvr>
                                        <p:cTn id="15" dur="1" fill="hold">
                                          <p:stCondLst>
                                            <p:cond delay="0"/>
                                          </p:stCondLst>
                                        </p:cTn>
                                        <p:tgtEl>
                                          <p:spTgt spid="168984"/>
                                        </p:tgtEl>
                                        <p:attrNameLst>
                                          <p:attrName>style.visibility</p:attrName>
                                        </p:attrNameLst>
                                      </p:cBhvr>
                                      <p:to>
                                        <p:strVal val="visible"/>
                                      </p:to>
                                    </p:set>
                                  </p:childTnLst>
                                </p:cTn>
                              </p:par>
                              <p:par>
                                <p:cTn id="16" presetID="3" presetClass="entr" presetSubtype="0" fill="hold" grpId="2" nodeType="withEffect">
                                  <p:stCondLst>
                                    <p:cond delay="0"/>
                                  </p:stCondLst>
                                  <p:childTnLst>
                                    <p:set>
                                      <p:cBhvr>
                                        <p:cTn id="17" dur="1" fill="hold">
                                          <p:stCondLst>
                                            <p:cond delay="0"/>
                                          </p:stCondLst>
                                        </p:cTn>
                                        <p:tgtEl>
                                          <p:spTgt spid="1689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83" grpId="0" animBg="1"/>
      <p:bldP spid="168984" grpId="0" animBg="1"/>
      <p:bldP spid="168984" grpId="1" animBg="1"/>
      <p:bldP spid="168984" grpId="2" animBg="1"/>
      <p:bldP spid="16898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1 (23).jpg"/>
          <p:cNvPicPr>
            <a:picLocks noChangeAspect="1"/>
          </p:cNvPicPr>
          <p:nvPr/>
        </p:nvPicPr>
        <p:blipFill>
          <a:blip r:embed="rId2"/>
          <a:stretch>
            <a:fillRect/>
          </a:stretch>
        </p:blipFill>
        <p:spPr>
          <a:xfrm>
            <a:off x="0" y="0"/>
            <a:ext cx="9144000" cy="6858000"/>
          </a:xfrm>
          <a:prstGeom prst="rect">
            <a:avLst/>
          </a:prstGeom>
        </p:spPr>
      </p:pic>
      <p:pic>
        <p:nvPicPr>
          <p:cNvPr id="7170" name="Picture 5" descr="tu_the_ngoi_viet%20(1)"/>
          <p:cNvPicPr>
            <a:picLocks noChangeAspect="1" noChangeArrowheads="1"/>
          </p:cNvPicPr>
          <p:nvPr/>
        </p:nvPicPr>
        <p:blipFill>
          <a:blip r:embed="rId3"/>
          <a:srcRect/>
          <a:stretch>
            <a:fillRect/>
          </a:stretch>
        </p:blipFill>
        <p:spPr bwMode="auto">
          <a:xfrm>
            <a:off x="3657600" y="4114800"/>
            <a:ext cx="2133600" cy="2489882"/>
          </a:xfrm>
          <a:prstGeom prst="rect">
            <a:avLst/>
          </a:prstGeom>
          <a:noFill/>
          <a:ln w="9525">
            <a:noFill/>
            <a:miter lim="800000"/>
            <a:headEnd/>
            <a:tailEnd/>
          </a:ln>
        </p:spPr>
      </p:pic>
      <p:sp>
        <p:nvSpPr>
          <p:cNvPr id="6" name="TextBox 5"/>
          <p:cNvSpPr txBox="1"/>
          <p:nvPr/>
        </p:nvSpPr>
        <p:spPr>
          <a:xfrm>
            <a:off x="1828800" y="457200"/>
            <a:ext cx="5715000" cy="646331"/>
          </a:xfrm>
          <a:prstGeom prst="rect">
            <a:avLst/>
          </a:prstGeom>
          <a:noFill/>
        </p:spPr>
        <p:txBody>
          <a:bodyPr>
            <a:spAutoFit/>
          </a:bodyPr>
          <a:lstStyle/>
          <a:p>
            <a:pPr>
              <a:defRPr/>
            </a:pPr>
            <a:r>
              <a:rPr lang="en-US" sz="3600" b="1" dirty="0" err="1">
                <a:effectLst>
                  <a:glow rad="101600">
                    <a:srgbClr val="FFFF00">
                      <a:alpha val="60000"/>
                    </a:srgbClr>
                  </a:glow>
                </a:effectLst>
                <a:latin typeface="Tahoma" pitchFamily="34" charset="0"/>
                <a:ea typeface="Tahoma" pitchFamily="34" charset="0"/>
                <a:cs typeface="Tahoma" pitchFamily="34" charset="0"/>
              </a:rPr>
              <a:t>Tư</a:t>
            </a:r>
            <a:r>
              <a:rPr lang="en-US" sz="3600" b="1" dirty="0">
                <a:effectLst>
                  <a:glow rad="101600">
                    <a:srgbClr val="FFFF00">
                      <a:alpha val="60000"/>
                    </a:srgbClr>
                  </a:glow>
                </a:effectLst>
                <a:latin typeface="Tahoma" pitchFamily="34" charset="0"/>
                <a:ea typeface="Tahoma" pitchFamily="34" charset="0"/>
                <a:cs typeface="Tahoma" pitchFamily="34" charset="0"/>
              </a:rPr>
              <a:t> </a:t>
            </a:r>
            <a:r>
              <a:rPr lang="en-US" sz="3600" b="1" dirty="0" err="1">
                <a:effectLst>
                  <a:glow rad="101600">
                    <a:srgbClr val="FFFF00">
                      <a:alpha val="60000"/>
                    </a:srgbClr>
                  </a:glow>
                </a:effectLst>
                <a:latin typeface="Tahoma" pitchFamily="34" charset="0"/>
                <a:ea typeface="Tahoma" pitchFamily="34" charset="0"/>
                <a:cs typeface="Tahoma" pitchFamily="34" charset="0"/>
              </a:rPr>
              <a:t>thế</a:t>
            </a:r>
            <a:r>
              <a:rPr lang="en-US" sz="3600" b="1" dirty="0">
                <a:effectLst>
                  <a:glow rad="101600">
                    <a:srgbClr val="FFFF00">
                      <a:alpha val="60000"/>
                    </a:srgbClr>
                  </a:glow>
                </a:effectLst>
                <a:latin typeface="Tahoma" pitchFamily="34" charset="0"/>
                <a:ea typeface="Tahoma" pitchFamily="34" charset="0"/>
                <a:cs typeface="Tahoma" pitchFamily="34" charset="0"/>
              </a:rPr>
              <a:t> </a:t>
            </a:r>
            <a:r>
              <a:rPr lang="en-US" sz="3600" b="1" dirty="0" err="1">
                <a:effectLst>
                  <a:glow rad="101600">
                    <a:srgbClr val="FFFF00">
                      <a:alpha val="60000"/>
                    </a:srgbClr>
                  </a:glow>
                </a:effectLst>
                <a:latin typeface="Tahoma" pitchFamily="34" charset="0"/>
                <a:ea typeface="Tahoma" pitchFamily="34" charset="0"/>
                <a:cs typeface="Tahoma" pitchFamily="34" charset="0"/>
              </a:rPr>
              <a:t>ngồi</a:t>
            </a:r>
            <a:r>
              <a:rPr lang="en-US" sz="3600" b="1" dirty="0">
                <a:effectLst>
                  <a:glow rad="101600">
                    <a:srgbClr val="FFFF00">
                      <a:alpha val="60000"/>
                    </a:srgbClr>
                  </a:glow>
                </a:effectLst>
                <a:latin typeface="Tahoma" pitchFamily="34" charset="0"/>
                <a:ea typeface="Tahoma" pitchFamily="34" charset="0"/>
                <a:cs typeface="Tahoma" pitchFamily="34" charset="0"/>
              </a:rPr>
              <a:t> </a:t>
            </a:r>
            <a:r>
              <a:rPr lang="en-US" sz="3600" b="1" dirty="0" err="1">
                <a:effectLst>
                  <a:glow rad="101600">
                    <a:srgbClr val="FFFF00">
                      <a:alpha val="60000"/>
                    </a:srgbClr>
                  </a:glow>
                </a:effectLst>
                <a:latin typeface="Tahoma" pitchFamily="34" charset="0"/>
                <a:ea typeface="Tahoma" pitchFamily="34" charset="0"/>
                <a:cs typeface="Tahoma" pitchFamily="34" charset="0"/>
              </a:rPr>
              <a:t>khi</a:t>
            </a:r>
            <a:r>
              <a:rPr lang="en-US" sz="3600" b="1" dirty="0">
                <a:effectLst>
                  <a:glow rad="101600">
                    <a:srgbClr val="FFFF00">
                      <a:alpha val="60000"/>
                    </a:srgbClr>
                  </a:glow>
                </a:effectLst>
                <a:latin typeface="Tahoma" pitchFamily="34" charset="0"/>
                <a:ea typeface="Tahoma" pitchFamily="34" charset="0"/>
                <a:cs typeface="Tahoma" pitchFamily="34" charset="0"/>
              </a:rPr>
              <a:t> </a:t>
            </a:r>
            <a:r>
              <a:rPr lang="en-US" sz="3600" b="1" dirty="0" err="1">
                <a:effectLst>
                  <a:glow rad="101600">
                    <a:srgbClr val="FFFF00">
                      <a:alpha val="60000"/>
                    </a:srgbClr>
                  </a:glow>
                </a:effectLst>
                <a:latin typeface="Tahoma" pitchFamily="34" charset="0"/>
                <a:ea typeface="Tahoma" pitchFamily="34" charset="0"/>
                <a:cs typeface="Tahoma" pitchFamily="34" charset="0"/>
              </a:rPr>
              <a:t>viết</a:t>
            </a:r>
            <a:r>
              <a:rPr lang="en-US" sz="3600" b="1" dirty="0">
                <a:effectLst>
                  <a:glow rad="101600">
                    <a:srgbClr val="FFFF00">
                      <a:alpha val="60000"/>
                    </a:srgbClr>
                  </a:glow>
                </a:effectLst>
                <a:latin typeface="Tahoma" pitchFamily="34" charset="0"/>
                <a:ea typeface="Tahoma" pitchFamily="34" charset="0"/>
                <a:cs typeface="Tahoma" pitchFamily="34" charset="0"/>
              </a:rPr>
              <a:t> </a:t>
            </a:r>
            <a:r>
              <a:rPr lang="en-US" sz="3600" b="1" dirty="0" err="1">
                <a:effectLst>
                  <a:glow rad="101600">
                    <a:srgbClr val="FFFF00">
                      <a:alpha val="60000"/>
                    </a:srgbClr>
                  </a:glow>
                </a:effectLst>
                <a:latin typeface="Tahoma" pitchFamily="34" charset="0"/>
                <a:ea typeface="Tahoma" pitchFamily="34" charset="0"/>
                <a:cs typeface="Tahoma" pitchFamily="34" charset="0"/>
              </a:rPr>
              <a:t>bài</a:t>
            </a:r>
            <a:endParaRPr lang="en-US" sz="3600" b="1" dirty="0">
              <a:effectLst>
                <a:glow rad="101600">
                  <a:srgbClr val="FFFF00">
                    <a:alpha val="60000"/>
                  </a:srgbClr>
                </a:glow>
              </a:effectLst>
              <a:latin typeface="Tahoma" pitchFamily="34" charset="0"/>
              <a:ea typeface="Tahoma" pitchFamily="34" charset="0"/>
              <a:cs typeface="Tahoma" pitchFamily="34" charset="0"/>
            </a:endParaRPr>
          </a:p>
        </p:txBody>
      </p:sp>
      <p:sp>
        <p:nvSpPr>
          <p:cNvPr id="7172" name="Rectangle 2"/>
          <p:cNvSpPr>
            <a:spLocks noGrp="1" noChangeArrowheads="1"/>
          </p:cNvSpPr>
          <p:nvPr>
            <p:ph type="title"/>
          </p:nvPr>
        </p:nvSpPr>
        <p:spPr>
          <a:xfrm>
            <a:off x="1752600" y="1371600"/>
            <a:ext cx="7162800" cy="2819400"/>
          </a:xfrm>
        </p:spPr>
        <p:txBody>
          <a:bodyPr/>
          <a:lstStyle/>
          <a:p>
            <a:pPr algn="l" eaLnBrk="1" hangingPunct="1">
              <a:lnSpc>
                <a:spcPct val="150000"/>
              </a:lnSpc>
            </a:pPr>
            <a:r>
              <a:rPr lang="en-US" sz="2800" b="1" dirty="0" smtClean="0">
                <a:solidFill>
                  <a:schemeClr val="accent2"/>
                </a:solidFill>
              </a:rPr>
              <a:t>- </a:t>
            </a:r>
            <a:r>
              <a:rPr lang="en-US" sz="2800" b="1" dirty="0" err="1" smtClean="0">
                <a:solidFill>
                  <a:schemeClr val="accent2"/>
                </a:solidFill>
              </a:rPr>
              <a:t>Lưng</a:t>
            </a:r>
            <a:r>
              <a:rPr lang="en-US" sz="2800" b="1" dirty="0" smtClean="0">
                <a:solidFill>
                  <a:schemeClr val="accent2"/>
                </a:solidFill>
              </a:rPr>
              <a:t> </a:t>
            </a:r>
            <a:r>
              <a:rPr lang="en-US" sz="2800" b="1" dirty="0" err="1" smtClean="0">
                <a:solidFill>
                  <a:schemeClr val="accent2"/>
                </a:solidFill>
              </a:rPr>
              <a:t>thẳng</a:t>
            </a:r>
            <a:r>
              <a:rPr lang="en-US" sz="2800" b="1" dirty="0" smtClean="0">
                <a:solidFill>
                  <a:schemeClr val="accent2"/>
                </a:solidFill>
              </a:rPr>
              <a:t>, </a:t>
            </a:r>
            <a:r>
              <a:rPr lang="en-US" sz="2800" b="1" dirty="0" err="1" smtClean="0">
                <a:solidFill>
                  <a:schemeClr val="accent2"/>
                </a:solidFill>
              </a:rPr>
              <a:t>không</a:t>
            </a:r>
            <a:r>
              <a:rPr lang="en-US" sz="2800" b="1" dirty="0" smtClean="0">
                <a:solidFill>
                  <a:schemeClr val="accent2"/>
                </a:solidFill>
              </a:rPr>
              <a:t> </a:t>
            </a:r>
            <a:r>
              <a:rPr lang="en-US" sz="2800" b="1" dirty="0" err="1" smtClean="0">
                <a:solidFill>
                  <a:schemeClr val="accent2"/>
                </a:solidFill>
              </a:rPr>
              <a:t>tì</a:t>
            </a:r>
            <a:r>
              <a:rPr lang="en-US" sz="2800" b="1" dirty="0" smtClean="0">
                <a:solidFill>
                  <a:schemeClr val="accent2"/>
                </a:solidFill>
              </a:rPr>
              <a:t> </a:t>
            </a:r>
            <a:r>
              <a:rPr lang="en-US" sz="2800" b="1" dirty="0" err="1" smtClean="0">
                <a:solidFill>
                  <a:schemeClr val="accent2"/>
                </a:solidFill>
              </a:rPr>
              <a:t>ngực</a:t>
            </a:r>
            <a:r>
              <a:rPr lang="en-US" sz="2800" b="1" dirty="0" smtClean="0">
                <a:solidFill>
                  <a:schemeClr val="accent2"/>
                </a:solidFill>
              </a:rPr>
              <a:t> </a:t>
            </a:r>
            <a:r>
              <a:rPr lang="en-US" sz="2800" b="1" dirty="0" err="1" smtClean="0">
                <a:solidFill>
                  <a:schemeClr val="accent2"/>
                </a:solidFill>
              </a:rPr>
              <a:t>vào</a:t>
            </a:r>
            <a:r>
              <a:rPr lang="en-US" sz="2800" b="1" dirty="0" smtClean="0">
                <a:solidFill>
                  <a:schemeClr val="accent2"/>
                </a:solidFill>
              </a:rPr>
              <a:t> </a:t>
            </a:r>
            <a:r>
              <a:rPr lang="en-US" sz="2800" b="1" dirty="0" err="1" smtClean="0">
                <a:solidFill>
                  <a:schemeClr val="accent2"/>
                </a:solidFill>
              </a:rPr>
              <a:t>bàn</a:t>
            </a:r>
            <a:r>
              <a:rPr lang="en-US" sz="2800" b="1" dirty="0" smtClean="0">
                <a:solidFill>
                  <a:schemeClr val="accent2"/>
                </a:solidFill>
              </a:rPr>
              <a:t>.</a:t>
            </a:r>
            <a:br>
              <a:rPr lang="en-US" sz="2800" b="1" dirty="0" smtClean="0">
                <a:solidFill>
                  <a:schemeClr val="accent2"/>
                </a:solidFill>
              </a:rPr>
            </a:br>
            <a:r>
              <a:rPr lang="en-US" sz="2800" b="1" dirty="0" smtClean="0">
                <a:solidFill>
                  <a:schemeClr val="accent2"/>
                </a:solidFill>
              </a:rPr>
              <a:t>- </a:t>
            </a:r>
            <a:r>
              <a:rPr lang="en-US" sz="2800" b="1" dirty="0" err="1" smtClean="0">
                <a:solidFill>
                  <a:schemeClr val="accent2"/>
                </a:solidFill>
              </a:rPr>
              <a:t>Đầu</a:t>
            </a:r>
            <a:r>
              <a:rPr lang="en-US" sz="2800" b="1" dirty="0" smtClean="0">
                <a:solidFill>
                  <a:schemeClr val="accent2"/>
                </a:solidFill>
              </a:rPr>
              <a:t> </a:t>
            </a:r>
            <a:r>
              <a:rPr lang="en-US" sz="2800" b="1" dirty="0" err="1" smtClean="0">
                <a:solidFill>
                  <a:schemeClr val="accent2"/>
                </a:solidFill>
              </a:rPr>
              <a:t>hơi</a:t>
            </a:r>
            <a:r>
              <a:rPr lang="en-US" sz="2800" b="1" dirty="0" smtClean="0">
                <a:solidFill>
                  <a:schemeClr val="accent2"/>
                </a:solidFill>
              </a:rPr>
              <a:t> </a:t>
            </a:r>
            <a:r>
              <a:rPr lang="en-US" sz="2800" b="1" dirty="0" err="1" smtClean="0">
                <a:solidFill>
                  <a:schemeClr val="accent2"/>
                </a:solidFill>
              </a:rPr>
              <a:t>cúi</a:t>
            </a:r>
            <a:r>
              <a:rPr lang="en-US" sz="2800" b="1" dirty="0" smtClean="0">
                <a:solidFill>
                  <a:schemeClr val="accent2"/>
                </a:solidFill>
              </a:rPr>
              <a:t>. </a:t>
            </a:r>
            <a:r>
              <a:rPr lang="en-US" sz="2800" b="1" dirty="0" err="1" smtClean="0">
                <a:solidFill>
                  <a:schemeClr val="accent2"/>
                </a:solidFill>
              </a:rPr>
              <a:t>Mắt</a:t>
            </a:r>
            <a:r>
              <a:rPr lang="en-US" sz="2800" b="1" dirty="0" smtClean="0">
                <a:solidFill>
                  <a:schemeClr val="accent2"/>
                </a:solidFill>
              </a:rPr>
              <a:t> </a:t>
            </a:r>
            <a:r>
              <a:rPr lang="en-US" sz="2800" b="1" dirty="0" err="1" smtClean="0">
                <a:solidFill>
                  <a:schemeClr val="accent2"/>
                </a:solidFill>
              </a:rPr>
              <a:t>cách</a:t>
            </a:r>
            <a:r>
              <a:rPr lang="en-US" sz="2800" b="1" dirty="0" smtClean="0">
                <a:solidFill>
                  <a:schemeClr val="accent2"/>
                </a:solidFill>
              </a:rPr>
              <a:t> </a:t>
            </a:r>
            <a:r>
              <a:rPr lang="en-US" sz="2800" b="1" dirty="0" err="1" smtClean="0">
                <a:solidFill>
                  <a:schemeClr val="accent2"/>
                </a:solidFill>
              </a:rPr>
              <a:t>vở</a:t>
            </a:r>
            <a:r>
              <a:rPr lang="en-US" sz="2800" b="1" dirty="0" smtClean="0">
                <a:solidFill>
                  <a:schemeClr val="accent2"/>
                </a:solidFill>
              </a:rPr>
              <a:t> </a:t>
            </a:r>
            <a:r>
              <a:rPr lang="en-US" sz="2800" b="1" dirty="0" err="1" smtClean="0">
                <a:solidFill>
                  <a:schemeClr val="accent2"/>
                </a:solidFill>
              </a:rPr>
              <a:t>khoảng</a:t>
            </a:r>
            <a:r>
              <a:rPr lang="en-US" sz="2800" b="1" dirty="0" smtClean="0">
                <a:solidFill>
                  <a:schemeClr val="accent2"/>
                </a:solidFill>
              </a:rPr>
              <a:t> 25cm.</a:t>
            </a:r>
            <a:br>
              <a:rPr lang="en-US" sz="2800" b="1" dirty="0" smtClean="0">
                <a:solidFill>
                  <a:schemeClr val="accent2"/>
                </a:solidFill>
              </a:rPr>
            </a:br>
            <a:r>
              <a:rPr lang="en-US" sz="2800" b="1" dirty="0" smtClean="0">
                <a:solidFill>
                  <a:schemeClr val="accent2"/>
                </a:solidFill>
              </a:rPr>
              <a:t>- </a:t>
            </a:r>
            <a:r>
              <a:rPr lang="en-US" sz="2800" b="1" dirty="0" err="1" smtClean="0">
                <a:solidFill>
                  <a:schemeClr val="accent2"/>
                </a:solidFill>
              </a:rPr>
              <a:t>Tay</a:t>
            </a:r>
            <a:r>
              <a:rPr lang="en-US" sz="2800" b="1" dirty="0" smtClean="0">
                <a:solidFill>
                  <a:schemeClr val="accent2"/>
                </a:solidFill>
              </a:rPr>
              <a:t> </a:t>
            </a:r>
            <a:r>
              <a:rPr lang="en-US" sz="2800" b="1" dirty="0" err="1" smtClean="0">
                <a:solidFill>
                  <a:schemeClr val="accent2"/>
                </a:solidFill>
              </a:rPr>
              <a:t>trái</a:t>
            </a:r>
            <a:r>
              <a:rPr lang="en-US" sz="2800" b="1" dirty="0" smtClean="0">
                <a:solidFill>
                  <a:schemeClr val="accent2"/>
                </a:solidFill>
              </a:rPr>
              <a:t> </a:t>
            </a:r>
            <a:r>
              <a:rPr lang="en-US" sz="2800" b="1" dirty="0" err="1" smtClean="0">
                <a:solidFill>
                  <a:schemeClr val="accent2"/>
                </a:solidFill>
              </a:rPr>
              <a:t>tì</a:t>
            </a:r>
            <a:r>
              <a:rPr lang="en-US" sz="2800" b="1" dirty="0" smtClean="0">
                <a:solidFill>
                  <a:schemeClr val="accent2"/>
                </a:solidFill>
              </a:rPr>
              <a:t> </a:t>
            </a:r>
            <a:r>
              <a:rPr lang="en-US" sz="2800" b="1" dirty="0" err="1" smtClean="0">
                <a:solidFill>
                  <a:schemeClr val="accent2"/>
                </a:solidFill>
              </a:rPr>
              <a:t>nhẹ</a:t>
            </a:r>
            <a:r>
              <a:rPr lang="en-US" sz="2800" b="1" dirty="0" smtClean="0">
                <a:solidFill>
                  <a:schemeClr val="accent2"/>
                </a:solidFill>
              </a:rPr>
              <a:t> </a:t>
            </a:r>
            <a:r>
              <a:rPr lang="en-US" sz="2800" b="1" dirty="0" err="1" smtClean="0">
                <a:solidFill>
                  <a:schemeClr val="accent2"/>
                </a:solidFill>
              </a:rPr>
              <a:t>lên</a:t>
            </a:r>
            <a:r>
              <a:rPr lang="en-US" sz="2800" b="1" dirty="0" smtClean="0">
                <a:solidFill>
                  <a:schemeClr val="accent2"/>
                </a:solidFill>
              </a:rPr>
              <a:t> </a:t>
            </a:r>
            <a:r>
              <a:rPr lang="en-US" sz="2800" b="1" dirty="0" err="1" smtClean="0">
                <a:solidFill>
                  <a:schemeClr val="accent2"/>
                </a:solidFill>
              </a:rPr>
              <a:t>mép</a:t>
            </a:r>
            <a:r>
              <a:rPr lang="en-US" sz="2800" b="1" dirty="0" smtClean="0">
                <a:solidFill>
                  <a:schemeClr val="accent2"/>
                </a:solidFill>
              </a:rPr>
              <a:t> </a:t>
            </a:r>
            <a:r>
              <a:rPr lang="en-US" sz="2800" b="1" dirty="0" err="1" smtClean="0">
                <a:solidFill>
                  <a:schemeClr val="accent2"/>
                </a:solidFill>
              </a:rPr>
              <a:t>vở</a:t>
            </a:r>
            <a:r>
              <a:rPr lang="en-US" sz="2800" b="1" dirty="0" smtClean="0">
                <a:solidFill>
                  <a:schemeClr val="accent2"/>
                </a:solidFill>
              </a:rPr>
              <a:t> </a:t>
            </a:r>
            <a:r>
              <a:rPr lang="en-US" sz="2800" b="1" dirty="0" err="1" smtClean="0">
                <a:solidFill>
                  <a:schemeClr val="accent2"/>
                </a:solidFill>
              </a:rPr>
              <a:t>để</a:t>
            </a:r>
            <a:r>
              <a:rPr lang="en-US" sz="2800" b="1" dirty="0" smtClean="0">
                <a:solidFill>
                  <a:schemeClr val="accent2"/>
                </a:solidFill>
              </a:rPr>
              <a:t> </a:t>
            </a:r>
            <a:r>
              <a:rPr lang="en-US" sz="2800" b="1" dirty="0" err="1" smtClean="0">
                <a:solidFill>
                  <a:schemeClr val="accent2"/>
                </a:solidFill>
              </a:rPr>
              <a:t>giữ</a:t>
            </a:r>
            <a:r>
              <a:rPr lang="en-US" sz="2800" b="1" dirty="0" smtClean="0">
                <a:solidFill>
                  <a:schemeClr val="accent2"/>
                </a:solidFill>
              </a:rPr>
              <a:t>.</a:t>
            </a:r>
            <a:br>
              <a:rPr lang="en-US" sz="2800" b="1" dirty="0" smtClean="0">
                <a:solidFill>
                  <a:schemeClr val="accent2"/>
                </a:solidFill>
              </a:rPr>
            </a:br>
            <a:r>
              <a:rPr lang="en-US" sz="2800" b="1" dirty="0" smtClean="0">
                <a:solidFill>
                  <a:schemeClr val="accent2"/>
                </a:solidFill>
              </a:rPr>
              <a:t>- </a:t>
            </a:r>
            <a:r>
              <a:rPr lang="en-US" sz="2800" b="1" dirty="0" err="1" smtClean="0">
                <a:solidFill>
                  <a:schemeClr val="accent2"/>
                </a:solidFill>
              </a:rPr>
              <a:t>Hai</a:t>
            </a:r>
            <a:r>
              <a:rPr lang="en-US" sz="2800" b="1" dirty="0" smtClean="0">
                <a:solidFill>
                  <a:schemeClr val="accent2"/>
                </a:solidFill>
              </a:rPr>
              <a:t> </a:t>
            </a:r>
            <a:r>
              <a:rPr lang="en-US" sz="2800" b="1" dirty="0" err="1" smtClean="0">
                <a:solidFill>
                  <a:schemeClr val="accent2"/>
                </a:solidFill>
              </a:rPr>
              <a:t>chân</a:t>
            </a:r>
            <a:r>
              <a:rPr lang="en-US" sz="2800" b="1" dirty="0" smtClean="0">
                <a:solidFill>
                  <a:schemeClr val="accent2"/>
                </a:solidFill>
              </a:rPr>
              <a:t> </a:t>
            </a:r>
            <a:r>
              <a:rPr lang="en-US" sz="2800" b="1" dirty="0" err="1" smtClean="0">
                <a:solidFill>
                  <a:schemeClr val="accent2"/>
                </a:solidFill>
              </a:rPr>
              <a:t>để</a:t>
            </a:r>
            <a:r>
              <a:rPr lang="en-US" sz="2800" b="1" dirty="0" smtClean="0">
                <a:solidFill>
                  <a:schemeClr val="accent2"/>
                </a:solidFill>
              </a:rPr>
              <a:t> song </a:t>
            </a:r>
            <a:r>
              <a:rPr lang="en-US" sz="2800" b="1" dirty="0" err="1" smtClean="0">
                <a:solidFill>
                  <a:schemeClr val="accent2"/>
                </a:solidFill>
              </a:rPr>
              <a:t>song</a:t>
            </a:r>
            <a:r>
              <a:rPr lang="en-US" sz="2800" b="1" dirty="0" smtClean="0">
                <a:solidFill>
                  <a:schemeClr val="accent2"/>
                </a:solidFill>
              </a:rPr>
              <a:t>, </a:t>
            </a:r>
            <a:r>
              <a:rPr lang="en-US" sz="2800" b="1" dirty="0" err="1" smtClean="0">
                <a:solidFill>
                  <a:schemeClr val="accent2"/>
                </a:solidFill>
              </a:rPr>
              <a:t>thoải</a:t>
            </a:r>
            <a:r>
              <a:rPr lang="en-US" sz="2800" b="1" dirty="0" smtClean="0">
                <a:solidFill>
                  <a:schemeClr val="accent2"/>
                </a:solidFill>
              </a:rPr>
              <a:t> </a:t>
            </a:r>
            <a:r>
              <a:rPr lang="en-US" sz="2800" b="1" dirty="0" err="1" smtClean="0">
                <a:solidFill>
                  <a:schemeClr val="accent2"/>
                </a:solidFill>
              </a:rPr>
              <a:t>mái</a:t>
            </a:r>
            <a:r>
              <a:rPr lang="en-US" sz="2800" b="1" dirty="0" smtClean="0">
                <a:solidFill>
                  <a:schemeClr val="accent2"/>
                </a:solidFill>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1219200" y="838200"/>
            <a:ext cx="7356475" cy="4953000"/>
            <a:chOff x="672" y="720"/>
            <a:chExt cx="4634" cy="3120"/>
          </a:xfrm>
        </p:grpSpPr>
        <p:pic>
          <p:nvPicPr>
            <p:cNvPr id="23555" name="Picture 5" descr="S3010015"/>
            <p:cNvPicPr>
              <a:picLocks noChangeAspect="1" noChangeArrowheads="1"/>
            </p:cNvPicPr>
            <p:nvPr/>
          </p:nvPicPr>
          <p:blipFill>
            <a:blip r:embed="rId2">
              <a:lum bright="32000" contrast="-42000"/>
            </a:blip>
            <a:srcRect/>
            <a:stretch>
              <a:fillRect/>
            </a:stretch>
          </p:blipFill>
          <p:spPr bwMode="auto">
            <a:xfrm>
              <a:off x="672" y="720"/>
              <a:ext cx="2544" cy="1770"/>
            </a:xfrm>
            <a:prstGeom prst="rect">
              <a:avLst/>
            </a:prstGeom>
            <a:noFill/>
            <a:ln w="9525">
              <a:noFill/>
              <a:miter lim="800000"/>
              <a:headEnd/>
              <a:tailEnd/>
            </a:ln>
          </p:spPr>
        </p:pic>
        <p:grpSp>
          <p:nvGrpSpPr>
            <p:cNvPr id="3" name="Group 9"/>
            <p:cNvGrpSpPr>
              <a:grpSpLocks/>
            </p:cNvGrpSpPr>
            <p:nvPr/>
          </p:nvGrpSpPr>
          <p:grpSpPr bwMode="auto">
            <a:xfrm>
              <a:off x="912" y="1344"/>
              <a:ext cx="4394" cy="2496"/>
              <a:chOff x="912" y="1344"/>
              <a:chExt cx="4394" cy="2496"/>
            </a:xfrm>
          </p:grpSpPr>
          <p:pic>
            <p:nvPicPr>
              <p:cNvPr id="23557" name="Picture 6" descr="book0003"/>
              <p:cNvPicPr>
                <a:picLocks noChangeAspect="1" noChangeArrowheads="1"/>
              </p:cNvPicPr>
              <p:nvPr/>
            </p:nvPicPr>
            <p:blipFill>
              <a:blip r:embed="rId3"/>
              <a:srcRect/>
              <a:stretch>
                <a:fillRect/>
              </a:stretch>
            </p:blipFill>
            <p:spPr bwMode="auto">
              <a:xfrm>
                <a:off x="2640" y="1344"/>
                <a:ext cx="2666" cy="1392"/>
              </a:xfrm>
              <a:prstGeom prst="rect">
                <a:avLst/>
              </a:prstGeom>
              <a:blipFill dpi="0" rotWithShape="1">
                <a:blip r:embed="rId4"/>
                <a:srcRect/>
                <a:tile tx="0" ty="0" sx="100000" sy="100000" flip="none" algn="tl"/>
              </a:blipFill>
              <a:ln w="9525">
                <a:noFill/>
                <a:miter lim="800000"/>
                <a:headEnd/>
                <a:tailEnd/>
              </a:ln>
            </p:spPr>
          </p:pic>
          <p:sp>
            <p:nvSpPr>
              <p:cNvPr id="23558" name="WordArt 7"/>
              <p:cNvSpPr>
                <a:spLocks noChangeArrowheads="1" noChangeShapeType="1" noTextEdit="1"/>
              </p:cNvSpPr>
              <p:nvPr/>
            </p:nvSpPr>
            <p:spPr bwMode="auto">
              <a:xfrm rot="-619866">
                <a:off x="912" y="1392"/>
                <a:ext cx="1680" cy="390"/>
              </a:xfrm>
              <a:prstGeom prst="rect">
                <a:avLst/>
              </a:prstGeom>
            </p:spPr>
            <p:txBody>
              <a:bodyPr wrap="none" fromWordArt="1">
                <a:prstTxWarp prst="textPlain">
                  <a:avLst>
                    <a:gd name="adj" fmla="val 50000"/>
                  </a:avLst>
                </a:prstTxWarp>
              </a:bodyPr>
              <a:lstStyle/>
              <a:p>
                <a:pPr algn="ctr"/>
                <a:r>
                  <a:rPr lang="en-US" sz="9600" kern="10">
                    <a:ln w="12700">
                      <a:solidFill>
                        <a:srgbClr val="3333CC"/>
                      </a:solidFill>
                      <a:round/>
                      <a:headEnd/>
                      <a:tailEnd/>
                    </a:ln>
                    <a:solidFill>
                      <a:srgbClr val="B2B2B2">
                        <a:alpha val="50195"/>
                      </a:srgbClr>
                    </a:solidFill>
                    <a:effectLst>
                      <a:outerShdw dist="45791" dir="2021404" algn="ctr" rotWithShape="0">
                        <a:srgbClr val="9999FF"/>
                      </a:outerShdw>
                    </a:effectLst>
                    <a:latin typeface="Times New Roman"/>
                    <a:cs typeface="Times New Roman"/>
                  </a:rPr>
                  <a:t>Em soát lỗi</a:t>
                </a:r>
              </a:p>
            </p:txBody>
          </p:sp>
          <p:pic>
            <p:nvPicPr>
              <p:cNvPr id="23559" name="Picture 8" descr="Picture63"/>
              <p:cNvPicPr>
                <a:picLocks noChangeAspect="1" noChangeArrowheads="1"/>
              </p:cNvPicPr>
              <p:nvPr/>
            </p:nvPicPr>
            <p:blipFill>
              <a:blip r:embed="rId5"/>
              <a:srcRect/>
              <a:stretch>
                <a:fillRect/>
              </a:stretch>
            </p:blipFill>
            <p:spPr bwMode="auto">
              <a:xfrm>
                <a:off x="974" y="1920"/>
                <a:ext cx="2338" cy="1920"/>
              </a:xfrm>
              <a:prstGeom prst="rect">
                <a:avLst/>
              </a:prstGeom>
              <a:noFill/>
              <a:ln w="9525">
                <a:noFill/>
                <a:miter lim="800000"/>
                <a:headEnd/>
                <a:tailEnd/>
              </a:ln>
            </p:spPr>
          </p:pic>
        </p:gr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0.jpg"/>
          <p:cNvPicPr>
            <a:picLocks noChangeAspect="1"/>
          </p:cNvPicPr>
          <p:nvPr/>
        </p:nvPicPr>
        <p:blipFill>
          <a:blip r:embed="rId3"/>
          <a:stretch>
            <a:fillRect/>
          </a:stretch>
        </p:blipFill>
        <p:spPr>
          <a:xfrm>
            <a:off x="0" y="0"/>
            <a:ext cx="9144000" cy="6858000"/>
          </a:xfrm>
          <a:prstGeom prst="rect">
            <a:avLst/>
          </a:prstGeom>
        </p:spPr>
      </p:pic>
      <p:sp>
        <p:nvSpPr>
          <p:cNvPr id="5" name="Text Box 8"/>
          <p:cNvSpPr txBox="1">
            <a:spLocks noChangeArrowheads="1"/>
          </p:cNvSpPr>
          <p:nvPr/>
        </p:nvSpPr>
        <p:spPr bwMode="auto">
          <a:xfrm>
            <a:off x="2133600" y="1630501"/>
            <a:ext cx="4800600" cy="3170099"/>
          </a:xfrm>
          <a:prstGeom prst="rect">
            <a:avLst/>
          </a:prstGeom>
          <a:noFill/>
          <a:ln w="9525">
            <a:noFill/>
            <a:miter lim="800000"/>
            <a:headEnd/>
            <a:tailEnd/>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spcBef>
                <a:spcPct val="50000"/>
              </a:spcBef>
            </a:pPr>
            <a:r>
              <a:rPr lang="en-US" sz="8000" b="1" dirty="0" err="1" smtClean="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rPr>
              <a:t>Bài</a:t>
            </a:r>
            <a:r>
              <a:rPr lang="en-US" sz="8000" b="1" dirty="0" smtClean="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rPr>
              <a:t> </a:t>
            </a:r>
            <a:r>
              <a:rPr lang="en-US" sz="8000" b="1" dirty="0" err="1" smtClean="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rPr>
              <a:t>tập</a:t>
            </a:r>
            <a:endParaRPr lang="en-US" sz="8000" b="1" dirty="0" smtClean="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endParaRPr>
          </a:p>
          <a:p>
            <a:pPr algn="ctr">
              <a:spcBef>
                <a:spcPct val="50000"/>
              </a:spcBef>
            </a:pPr>
            <a:r>
              <a:rPr lang="en-US" sz="8000" b="1" dirty="0" err="1" smtClean="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rPr>
              <a:t>Chính</a:t>
            </a:r>
            <a:r>
              <a:rPr lang="en-US" sz="8000" b="1" dirty="0" smtClean="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rPr>
              <a:t> </a:t>
            </a:r>
            <a:r>
              <a:rPr lang="en-US" sz="8000" b="1" dirty="0" err="1" smtClean="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rPr>
              <a:t>tả</a:t>
            </a:r>
            <a:endParaRPr lang="en-US" sz="8000" b="1" dirty="0" smtClean="0">
              <a:ln w="11430"/>
              <a:solidFill>
                <a:schemeClr val="accent6">
                  <a:lumMod val="75000"/>
                </a:schemeClr>
              </a:solidFill>
              <a:effectLst>
                <a:glow rad="139700">
                  <a:schemeClr val="accent1">
                    <a:satMod val="175000"/>
                    <a:alpha val="40000"/>
                  </a:schemeClr>
                </a:glow>
                <a:outerShdw blurRad="50800" dist="38100" algn="l"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Text Box 289"/>
          <p:cNvSpPr txBox="1">
            <a:spLocks noChangeArrowheads="1"/>
          </p:cNvSpPr>
          <p:nvPr/>
        </p:nvSpPr>
        <p:spPr bwMode="auto">
          <a:xfrm>
            <a:off x="304800" y="0"/>
            <a:ext cx="8382000" cy="523220"/>
          </a:xfrm>
          <a:prstGeom prst="rect">
            <a:avLst/>
          </a:prstGeom>
          <a:noFill/>
          <a:ln w="9525">
            <a:noFill/>
            <a:miter lim="800000"/>
            <a:headEnd/>
            <a:tailEnd/>
          </a:ln>
        </p:spPr>
        <p:txBody>
          <a:bodyPr>
            <a:spAutoFit/>
          </a:bodyPr>
          <a:lstStyle/>
          <a:p>
            <a:pPr eaLnBrk="0" hangingPunct="0">
              <a:spcBef>
                <a:spcPct val="50000"/>
              </a:spcBef>
            </a:pPr>
            <a:r>
              <a:rPr lang="en-US" sz="2800" b="1" dirty="0" err="1" smtClean="0">
                <a:solidFill>
                  <a:srgbClr val="FF0000"/>
                </a:solidFill>
                <a:latin typeface="Tahoma" pitchFamily="34" charset="0"/>
                <a:cs typeface="Tahoma" pitchFamily="34" charset="0"/>
              </a:rPr>
              <a:t>Tìm</a:t>
            </a:r>
            <a:r>
              <a:rPr lang="en-US" sz="2800" b="1" dirty="0" smtClean="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các</a:t>
            </a:r>
            <a:r>
              <a:rPr lang="en-US" sz="2800" b="1" dirty="0" smtClean="0">
                <a:solidFill>
                  <a:srgbClr val="FF0000"/>
                </a:solidFill>
                <a:latin typeface="Tahoma" pitchFamily="34" charset="0"/>
                <a:cs typeface="Tahoma" pitchFamily="34" charset="0"/>
              </a:rPr>
              <a:t> </a:t>
            </a:r>
            <a:r>
              <a:rPr lang="en-US" sz="2800" b="1" dirty="0" err="1" smtClean="0">
                <a:solidFill>
                  <a:srgbClr val="FF0000"/>
                </a:solidFill>
                <a:latin typeface="Tahoma" pitchFamily="34" charset="0"/>
                <a:cs typeface="Tahoma" pitchFamily="34" charset="0"/>
              </a:rPr>
              <a:t>từ</a:t>
            </a:r>
            <a:r>
              <a:rPr lang="en-US" sz="2800" b="1" dirty="0" smtClean="0">
                <a:solidFill>
                  <a:srgbClr val="FF0000"/>
                </a:solidFill>
                <a:latin typeface="Tahoma" pitchFamily="34" charset="0"/>
                <a:cs typeface="Tahoma" pitchFamily="34" charset="0"/>
              </a:rPr>
              <a:t>:</a:t>
            </a:r>
            <a:endParaRPr lang="en-US" sz="2800" b="1" dirty="0">
              <a:solidFill>
                <a:srgbClr val="FF0000"/>
              </a:solidFill>
              <a:latin typeface="Tahoma" pitchFamily="34" charset="0"/>
              <a:cs typeface="Tahoma" pitchFamily="34" charset="0"/>
            </a:endParaRPr>
          </a:p>
        </p:txBody>
      </p:sp>
      <p:sp>
        <p:nvSpPr>
          <p:cNvPr id="18" name="TextBox 17"/>
          <p:cNvSpPr txBox="1"/>
          <p:nvPr/>
        </p:nvSpPr>
        <p:spPr>
          <a:xfrm>
            <a:off x="0" y="352776"/>
            <a:ext cx="9144000" cy="3539430"/>
          </a:xfrm>
          <a:prstGeom prst="rect">
            <a:avLst/>
          </a:prstGeom>
          <a:noFill/>
        </p:spPr>
        <p:txBody>
          <a:bodyPr wrap="square" rtlCol="0">
            <a:spAutoFit/>
          </a:bodyPr>
          <a:lstStyle/>
          <a:p>
            <a:r>
              <a:rPr lang="en-US" sz="3200" dirty="0" smtClean="0"/>
              <a:t>a)</a:t>
            </a:r>
            <a:r>
              <a:rPr lang="en-US" sz="3200" dirty="0" err="1" smtClean="0"/>
              <a:t>Chứa</a:t>
            </a:r>
            <a:r>
              <a:rPr lang="en-US" sz="3200" dirty="0" smtClean="0"/>
              <a:t> </a:t>
            </a:r>
            <a:r>
              <a:rPr lang="en-US" sz="3200" dirty="0" err="1" smtClean="0"/>
              <a:t>tiếng</a:t>
            </a:r>
            <a:r>
              <a:rPr lang="en-US" sz="3200" dirty="0" smtClean="0"/>
              <a:t> </a:t>
            </a:r>
            <a:r>
              <a:rPr lang="en-US" sz="3200" dirty="0" err="1" smtClean="0"/>
              <a:t>bắt</a:t>
            </a:r>
            <a:r>
              <a:rPr lang="en-US" sz="3200" dirty="0" smtClean="0"/>
              <a:t> </a:t>
            </a:r>
            <a:r>
              <a:rPr lang="en-US" sz="3200" dirty="0" err="1" smtClean="0"/>
              <a:t>đầu</a:t>
            </a:r>
            <a:r>
              <a:rPr lang="en-US" sz="3200" dirty="0" smtClean="0"/>
              <a:t> </a:t>
            </a:r>
            <a:r>
              <a:rPr lang="en-US" sz="3200" dirty="0" err="1" smtClean="0"/>
              <a:t>bằng</a:t>
            </a:r>
            <a:r>
              <a:rPr lang="en-US" sz="3200" dirty="0" smtClean="0"/>
              <a:t> </a:t>
            </a:r>
            <a:r>
              <a:rPr lang="en-US" sz="3200" dirty="0" err="1" smtClean="0">
                <a:solidFill>
                  <a:srgbClr val="FF0000"/>
                </a:solidFill>
              </a:rPr>
              <a:t>d,gi</a:t>
            </a:r>
            <a:r>
              <a:rPr lang="en-US" sz="3200" dirty="0" smtClean="0">
                <a:solidFill>
                  <a:srgbClr val="FF0000"/>
                </a:solidFill>
              </a:rPr>
              <a:t> </a:t>
            </a:r>
            <a:r>
              <a:rPr lang="en-US" sz="3200" dirty="0" err="1" smtClean="0"/>
              <a:t>hoặc</a:t>
            </a:r>
            <a:r>
              <a:rPr lang="en-US" sz="3200" dirty="0" smtClean="0"/>
              <a:t> </a:t>
            </a:r>
            <a:r>
              <a:rPr lang="en-US" sz="3200" dirty="0" smtClean="0">
                <a:solidFill>
                  <a:srgbClr val="FF0000"/>
                </a:solidFill>
              </a:rPr>
              <a:t>r, </a:t>
            </a:r>
            <a:r>
              <a:rPr lang="en-US" sz="3200" dirty="0" err="1" smtClean="0"/>
              <a:t>có</a:t>
            </a:r>
            <a:r>
              <a:rPr lang="en-US" sz="3200" dirty="0" smtClean="0"/>
              <a:t> </a:t>
            </a:r>
            <a:r>
              <a:rPr lang="en-US" sz="3200" dirty="0" err="1" smtClean="0"/>
              <a:t>nghĩa</a:t>
            </a:r>
            <a:r>
              <a:rPr lang="en-US" sz="3200" dirty="0" smtClean="0"/>
              <a:t> </a:t>
            </a:r>
            <a:r>
              <a:rPr lang="en-US" sz="3200" dirty="0" err="1" smtClean="0"/>
              <a:t>như</a:t>
            </a:r>
            <a:r>
              <a:rPr lang="en-US" sz="3200" dirty="0" smtClean="0"/>
              <a:t> </a:t>
            </a:r>
            <a:r>
              <a:rPr lang="en-US" sz="3200" dirty="0" err="1" smtClean="0"/>
              <a:t>sau</a:t>
            </a:r>
            <a:r>
              <a:rPr lang="en-US" sz="3200" dirty="0" smtClean="0"/>
              <a:t>:</a:t>
            </a:r>
          </a:p>
          <a:p>
            <a:pPr>
              <a:buFontTx/>
              <a:buChar char="-"/>
            </a:pPr>
            <a:r>
              <a:rPr lang="en-US" sz="3200" dirty="0" err="1" smtClean="0"/>
              <a:t>Có</a:t>
            </a:r>
            <a:r>
              <a:rPr lang="en-US" sz="3200" dirty="0" smtClean="0"/>
              <a:t> </a:t>
            </a:r>
            <a:r>
              <a:rPr lang="en-US" sz="3200" dirty="0" err="1" smtClean="0"/>
              <a:t>nét</a:t>
            </a:r>
            <a:r>
              <a:rPr lang="en-US" sz="3200" dirty="0" smtClean="0"/>
              <a:t> </a:t>
            </a:r>
            <a:r>
              <a:rPr lang="en-US" sz="3200" dirty="0" err="1" smtClean="0"/>
              <a:t>mặt</a:t>
            </a:r>
            <a:r>
              <a:rPr lang="en-US" sz="3200" dirty="0" smtClean="0"/>
              <a:t>, </a:t>
            </a:r>
            <a:r>
              <a:rPr lang="en-US" sz="3200" dirty="0" err="1" smtClean="0"/>
              <a:t>hình</a:t>
            </a:r>
            <a:r>
              <a:rPr lang="en-US" sz="3200" dirty="0" smtClean="0"/>
              <a:t> </a:t>
            </a:r>
            <a:r>
              <a:rPr lang="en-US" sz="3200" dirty="0" err="1" smtClean="0"/>
              <a:t>dáng</a:t>
            </a:r>
            <a:r>
              <a:rPr lang="en-US" sz="3200" dirty="0" smtClean="0"/>
              <a:t>, </a:t>
            </a:r>
            <a:r>
              <a:rPr lang="en-US" sz="3200" dirty="0" err="1" smtClean="0"/>
              <a:t>tính</a:t>
            </a:r>
            <a:r>
              <a:rPr lang="en-US" sz="3200" dirty="0" smtClean="0"/>
              <a:t> </a:t>
            </a:r>
            <a:r>
              <a:rPr lang="en-US" sz="3200" dirty="0" err="1" smtClean="0"/>
              <a:t>nết</a:t>
            </a:r>
            <a:r>
              <a:rPr lang="en-US" sz="3200" dirty="0" smtClean="0"/>
              <a:t>, </a:t>
            </a:r>
            <a:r>
              <a:rPr lang="en-US" sz="3200" dirty="0" err="1" smtClean="0"/>
              <a:t>màu</a:t>
            </a:r>
            <a:r>
              <a:rPr lang="en-US" sz="3200" dirty="0" smtClean="0"/>
              <a:t> </a:t>
            </a:r>
            <a:r>
              <a:rPr lang="en-US" sz="3200" dirty="0" err="1" smtClean="0"/>
              <a:t>sắc</a:t>
            </a:r>
            <a:r>
              <a:rPr lang="en-US" sz="3200" dirty="0" smtClean="0"/>
              <a:t>…</a:t>
            </a:r>
            <a:r>
              <a:rPr lang="en-US" sz="3200" dirty="0" err="1" smtClean="0"/>
              <a:t>gần</a:t>
            </a:r>
            <a:r>
              <a:rPr lang="en-US" sz="3200" dirty="0" smtClean="0"/>
              <a:t> </a:t>
            </a:r>
            <a:r>
              <a:rPr lang="en-US" sz="3200" dirty="0" err="1" smtClean="0"/>
              <a:t>giống</a:t>
            </a:r>
            <a:r>
              <a:rPr lang="en-US" sz="3200" dirty="0" smtClean="0"/>
              <a:t> </a:t>
            </a:r>
            <a:r>
              <a:rPr lang="en-US" sz="3200" dirty="0" err="1" smtClean="0"/>
              <a:t>nhau</a:t>
            </a:r>
            <a:r>
              <a:rPr lang="en-US" sz="3200" dirty="0" smtClean="0"/>
              <a:t>:</a:t>
            </a:r>
          </a:p>
          <a:p>
            <a:pPr>
              <a:buFontTx/>
              <a:buChar char="-"/>
            </a:pPr>
            <a:r>
              <a:rPr lang="en-US" sz="3200" dirty="0" err="1" smtClean="0"/>
              <a:t>Phần</a:t>
            </a:r>
            <a:r>
              <a:rPr lang="en-US" sz="3200" dirty="0" smtClean="0"/>
              <a:t> </a:t>
            </a:r>
            <a:r>
              <a:rPr lang="en-US" sz="3200" dirty="0" err="1" smtClean="0"/>
              <a:t>còn</a:t>
            </a:r>
            <a:r>
              <a:rPr lang="en-US" sz="3200" dirty="0" smtClean="0"/>
              <a:t> </a:t>
            </a:r>
            <a:r>
              <a:rPr lang="en-US" sz="3200" dirty="0" err="1" smtClean="0"/>
              <a:t>lại</a:t>
            </a:r>
            <a:r>
              <a:rPr lang="en-US" sz="3200" dirty="0" smtClean="0"/>
              <a:t> </a:t>
            </a:r>
            <a:r>
              <a:rPr lang="en-US" sz="3200" dirty="0" err="1" smtClean="0"/>
              <a:t>của</a:t>
            </a:r>
            <a:r>
              <a:rPr lang="en-US" sz="3200" dirty="0" smtClean="0"/>
              <a:t> </a:t>
            </a:r>
            <a:r>
              <a:rPr lang="en-US" sz="3200" dirty="0" err="1" smtClean="0"/>
              <a:t>cây</a:t>
            </a:r>
            <a:r>
              <a:rPr lang="en-US" sz="3200" dirty="0" smtClean="0"/>
              <a:t> </a:t>
            </a:r>
            <a:r>
              <a:rPr lang="en-US" sz="3200" dirty="0" err="1" smtClean="0"/>
              <a:t>lúa</a:t>
            </a:r>
            <a:r>
              <a:rPr lang="en-US" sz="3200" dirty="0" smtClean="0"/>
              <a:t> </a:t>
            </a:r>
            <a:r>
              <a:rPr lang="en-US" sz="3200" dirty="0" err="1" smtClean="0"/>
              <a:t>sau</a:t>
            </a:r>
            <a:r>
              <a:rPr lang="en-US" sz="3200" dirty="0" smtClean="0"/>
              <a:t> </a:t>
            </a:r>
            <a:r>
              <a:rPr lang="en-US" sz="3200" dirty="0" err="1" smtClean="0"/>
              <a:t>khi</a:t>
            </a:r>
            <a:r>
              <a:rPr lang="en-US" sz="3200" dirty="0" smtClean="0"/>
              <a:t> </a:t>
            </a:r>
            <a:r>
              <a:rPr lang="en-US" sz="3200" dirty="0" err="1" smtClean="0"/>
              <a:t>gặt</a:t>
            </a:r>
            <a:r>
              <a:rPr lang="en-US" sz="3200" dirty="0" smtClean="0"/>
              <a:t>:</a:t>
            </a:r>
          </a:p>
          <a:p>
            <a:pPr>
              <a:buFontTx/>
              <a:buChar char="-"/>
            </a:pPr>
            <a:r>
              <a:rPr lang="en-US" sz="3200" dirty="0" err="1" smtClean="0"/>
              <a:t>Truyền</a:t>
            </a:r>
            <a:r>
              <a:rPr lang="en-US" sz="3200" dirty="0" smtClean="0"/>
              <a:t> </a:t>
            </a:r>
            <a:r>
              <a:rPr lang="en-US" sz="3200" dirty="0" err="1" smtClean="0"/>
              <a:t>lại</a:t>
            </a:r>
            <a:r>
              <a:rPr lang="en-US" sz="3200" dirty="0" smtClean="0"/>
              <a:t> </a:t>
            </a:r>
            <a:r>
              <a:rPr lang="en-US" sz="3200" dirty="0" err="1" smtClean="0"/>
              <a:t>kiến</a:t>
            </a:r>
            <a:r>
              <a:rPr lang="en-US" sz="3200" dirty="0" smtClean="0"/>
              <a:t> </a:t>
            </a:r>
            <a:r>
              <a:rPr lang="en-US" sz="3200" dirty="0" err="1" smtClean="0"/>
              <a:t>thức</a:t>
            </a:r>
            <a:r>
              <a:rPr lang="en-US" sz="3200" dirty="0" smtClean="0"/>
              <a:t>, </a:t>
            </a:r>
            <a:r>
              <a:rPr lang="en-US" sz="3200" dirty="0" err="1" smtClean="0"/>
              <a:t>kinh</a:t>
            </a:r>
            <a:r>
              <a:rPr lang="en-US" sz="3200" dirty="0" smtClean="0"/>
              <a:t> </a:t>
            </a:r>
            <a:r>
              <a:rPr lang="en-US" sz="3200" dirty="0" err="1" smtClean="0"/>
              <a:t>nghiệm</a:t>
            </a:r>
            <a:r>
              <a:rPr lang="en-US" sz="3200" dirty="0" smtClean="0"/>
              <a:t> </a:t>
            </a:r>
            <a:r>
              <a:rPr lang="en-US" sz="3200" dirty="0" err="1" smtClean="0"/>
              <a:t>cho</a:t>
            </a:r>
            <a:r>
              <a:rPr lang="en-US" sz="3200" dirty="0" smtClean="0"/>
              <a:t> </a:t>
            </a:r>
            <a:r>
              <a:rPr lang="en-US" sz="3200" dirty="0" err="1" smtClean="0"/>
              <a:t>người</a:t>
            </a:r>
            <a:r>
              <a:rPr lang="en-US" sz="3200" dirty="0" smtClean="0"/>
              <a:t> </a:t>
            </a:r>
            <a:r>
              <a:rPr lang="en-US" sz="3200" dirty="0" err="1" smtClean="0"/>
              <a:t>khác</a:t>
            </a:r>
            <a:r>
              <a:rPr lang="en-US" sz="3200" dirty="0" smtClean="0"/>
              <a:t>: </a:t>
            </a:r>
            <a:endParaRPr lang="en-US" sz="3200" dirty="0"/>
          </a:p>
        </p:txBody>
      </p:sp>
      <p:sp>
        <p:nvSpPr>
          <p:cNvPr id="20" name="TextBox 19"/>
          <p:cNvSpPr txBox="1"/>
          <p:nvPr/>
        </p:nvSpPr>
        <p:spPr>
          <a:xfrm>
            <a:off x="0" y="3841050"/>
            <a:ext cx="9144000" cy="3046988"/>
          </a:xfrm>
          <a:prstGeom prst="rect">
            <a:avLst/>
          </a:prstGeom>
          <a:noFill/>
        </p:spPr>
        <p:txBody>
          <a:bodyPr wrap="square" rtlCol="0">
            <a:spAutoFit/>
          </a:bodyPr>
          <a:lstStyle/>
          <a:p>
            <a:r>
              <a:rPr lang="en-US" sz="3200" dirty="0" smtClean="0"/>
              <a:t>b)</a:t>
            </a:r>
            <a:r>
              <a:rPr lang="en-US" sz="3200" dirty="0" err="1" smtClean="0"/>
              <a:t>Chứa</a:t>
            </a:r>
            <a:r>
              <a:rPr lang="en-US" sz="3200" dirty="0" smtClean="0"/>
              <a:t> </a:t>
            </a:r>
            <a:r>
              <a:rPr lang="en-US" sz="3200" dirty="0" err="1" smtClean="0"/>
              <a:t>tiếng</a:t>
            </a:r>
            <a:r>
              <a:rPr lang="en-US" sz="3200" dirty="0" smtClean="0"/>
              <a:t> </a:t>
            </a:r>
            <a:r>
              <a:rPr lang="en-US" sz="3200" dirty="0" err="1" smtClean="0"/>
              <a:t>có</a:t>
            </a:r>
            <a:r>
              <a:rPr lang="en-US" sz="3200" dirty="0" smtClean="0"/>
              <a:t> </a:t>
            </a:r>
            <a:r>
              <a:rPr lang="en-US" sz="3200" dirty="0" err="1" smtClean="0"/>
              <a:t>vần</a:t>
            </a:r>
            <a:r>
              <a:rPr lang="en-US" sz="3200" dirty="0" smtClean="0"/>
              <a:t> </a:t>
            </a:r>
            <a:r>
              <a:rPr lang="en-US" sz="3200" dirty="0" err="1" smtClean="0">
                <a:solidFill>
                  <a:srgbClr val="0000CC"/>
                </a:solidFill>
              </a:rPr>
              <a:t>ăt</a:t>
            </a:r>
            <a:r>
              <a:rPr lang="en-US" sz="3200" dirty="0" smtClean="0">
                <a:solidFill>
                  <a:srgbClr val="0000CC"/>
                </a:solidFill>
              </a:rPr>
              <a:t> </a:t>
            </a:r>
            <a:r>
              <a:rPr lang="en-US" sz="3200" dirty="0" err="1" smtClean="0"/>
              <a:t>hoặc</a:t>
            </a:r>
            <a:r>
              <a:rPr lang="en-US" sz="3200" dirty="0" smtClean="0"/>
              <a:t> </a:t>
            </a:r>
            <a:r>
              <a:rPr lang="en-US" sz="3200" dirty="0" err="1" smtClean="0">
                <a:solidFill>
                  <a:srgbClr val="0000CC"/>
                </a:solidFill>
              </a:rPr>
              <a:t>ăc</a:t>
            </a:r>
            <a:r>
              <a:rPr lang="en-US" sz="3200" dirty="0" smtClean="0">
                <a:solidFill>
                  <a:srgbClr val="0000CC"/>
                </a:solidFill>
              </a:rPr>
              <a:t>, </a:t>
            </a:r>
            <a:r>
              <a:rPr lang="en-US" sz="3200" dirty="0" err="1" smtClean="0"/>
              <a:t>có</a:t>
            </a:r>
            <a:r>
              <a:rPr lang="en-US" sz="3200" dirty="0" smtClean="0"/>
              <a:t> </a:t>
            </a:r>
            <a:r>
              <a:rPr lang="en-US" sz="3200" dirty="0" err="1" smtClean="0"/>
              <a:t>nghĩa</a:t>
            </a:r>
            <a:r>
              <a:rPr lang="en-US" sz="3200" dirty="0" smtClean="0"/>
              <a:t> </a:t>
            </a:r>
            <a:r>
              <a:rPr lang="en-US" sz="3200" dirty="0" err="1" smtClean="0"/>
              <a:t>như</a:t>
            </a:r>
            <a:r>
              <a:rPr lang="en-US" sz="3200" dirty="0" smtClean="0"/>
              <a:t> </a:t>
            </a:r>
            <a:r>
              <a:rPr lang="en-US" sz="3200" dirty="0" err="1" smtClean="0"/>
              <a:t>sau</a:t>
            </a:r>
            <a:r>
              <a:rPr lang="en-US" sz="3200" dirty="0" smtClean="0"/>
              <a:t>:</a:t>
            </a:r>
          </a:p>
          <a:p>
            <a:pPr>
              <a:buFontTx/>
              <a:buChar char="-"/>
            </a:pPr>
            <a:r>
              <a:rPr lang="en-US" sz="3200" dirty="0" err="1" smtClean="0"/>
              <a:t>Ngược</a:t>
            </a:r>
            <a:r>
              <a:rPr lang="en-US" sz="3200" dirty="0" smtClean="0"/>
              <a:t> </a:t>
            </a:r>
            <a:r>
              <a:rPr lang="en-US" sz="3200" dirty="0" err="1" smtClean="0"/>
              <a:t>với</a:t>
            </a:r>
            <a:r>
              <a:rPr lang="en-US" sz="3200" dirty="0" smtClean="0"/>
              <a:t> </a:t>
            </a:r>
            <a:r>
              <a:rPr lang="en-US" sz="3200" dirty="0" err="1" smtClean="0"/>
              <a:t>phương</a:t>
            </a:r>
            <a:r>
              <a:rPr lang="en-US" sz="3200" dirty="0" smtClean="0"/>
              <a:t> Nam:</a:t>
            </a:r>
          </a:p>
          <a:p>
            <a:pPr>
              <a:buFontTx/>
              <a:buChar char="-"/>
            </a:pPr>
            <a:r>
              <a:rPr lang="en-US" sz="3200" dirty="0" err="1" smtClean="0"/>
              <a:t>Bấm</a:t>
            </a:r>
            <a:r>
              <a:rPr lang="en-US" sz="3200" dirty="0" smtClean="0"/>
              <a:t> </a:t>
            </a:r>
            <a:r>
              <a:rPr lang="en-US" sz="3200" dirty="0" err="1" smtClean="0"/>
              <a:t>đứt</a:t>
            </a:r>
            <a:r>
              <a:rPr lang="en-US" sz="3200" dirty="0" smtClean="0"/>
              <a:t> </a:t>
            </a:r>
            <a:r>
              <a:rPr lang="en-US" sz="3200" dirty="0" err="1" smtClean="0"/>
              <a:t>ngọn</a:t>
            </a:r>
            <a:r>
              <a:rPr lang="en-US" sz="3200" dirty="0" smtClean="0"/>
              <a:t> </a:t>
            </a:r>
            <a:r>
              <a:rPr lang="en-US" sz="3200" dirty="0" err="1" smtClean="0"/>
              <a:t>rau</a:t>
            </a:r>
            <a:r>
              <a:rPr lang="en-US" sz="3200" dirty="0" smtClean="0"/>
              <a:t>, </a:t>
            </a:r>
            <a:r>
              <a:rPr lang="en-US" sz="3200" dirty="0" err="1" smtClean="0"/>
              <a:t>hoa</a:t>
            </a:r>
            <a:r>
              <a:rPr lang="en-US" sz="3200" dirty="0" smtClean="0"/>
              <a:t>, </a:t>
            </a:r>
            <a:r>
              <a:rPr lang="en-US" sz="3200" dirty="0" err="1" smtClean="0"/>
              <a:t>lá</a:t>
            </a:r>
            <a:r>
              <a:rPr lang="en-US" sz="3200" dirty="0" smtClean="0"/>
              <a:t>…</a:t>
            </a:r>
            <a:r>
              <a:rPr lang="en-US" sz="3200" dirty="0" err="1" smtClean="0"/>
              <a:t>bằng</a:t>
            </a:r>
            <a:r>
              <a:rPr lang="en-US" sz="3200" dirty="0" smtClean="0"/>
              <a:t> </a:t>
            </a:r>
            <a:r>
              <a:rPr lang="en-US" sz="3200" dirty="0" err="1" smtClean="0"/>
              <a:t>hai</a:t>
            </a:r>
            <a:r>
              <a:rPr lang="en-US" sz="3200" dirty="0" smtClean="0"/>
              <a:t> </a:t>
            </a:r>
            <a:r>
              <a:rPr lang="en-US" sz="3200" dirty="0" err="1" smtClean="0"/>
              <a:t>đầu</a:t>
            </a:r>
            <a:r>
              <a:rPr lang="en-US" sz="3200" dirty="0" smtClean="0"/>
              <a:t> </a:t>
            </a:r>
            <a:r>
              <a:rPr lang="en-US" sz="3200" dirty="0" err="1" smtClean="0"/>
              <a:t>ngón</a:t>
            </a:r>
            <a:r>
              <a:rPr lang="en-US" sz="3200" dirty="0" smtClean="0"/>
              <a:t> </a:t>
            </a:r>
            <a:r>
              <a:rPr lang="en-US" sz="3200" dirty="0" err="1" smtClean="0"/>
              <a:t>tay</a:t>
            </a:r>
            <a:r>
              <a:rPr lang="en-US" sz="3200" dirty="0" smtClean="0"/>
              <a:t>:</a:t>
            </a:r>
          </a:p>
          <a:p>
            <a:pPr>
              <a:buFontTx/>
              <a:buChar char="-"/>
            </a:pPr>
            <a:r>
              <a:rPr lang="en-US" sz="3200" dirty="0" err="1" smtClean="0"/>
              <a:t>Trái</a:t>
            </a:r>
            <a:r>
              <a:rPr lang="en-US" sz="3200" dirty="0" smtClean="0"/>
              <a:t> </a:t>
            </a:r>
            <a:r>
              <a:rPr lang="en-US" sz="3200" dirty="0" err="1" smtClean="0"/>
              <a:t>nghĩa</a:t>
            </a:r>
            <a:r>
              <a:rPr lang="en-US" sz="3200" dirty="0" smtClean="0"/>
              <a:t> </a:t>
            </a:r>
            <a:r>
              <a:rPr lang="en-US" sz="3200" dirty="0" err="1" smtClean="0"/>
              <a:t>với</a:t>
            </a:r>
            <a:r>
              <a:rPr lang="en-US" sz="3200" dirty="0" smtClean="0"/>
              <a:t> </a:t>
            </a:r>
            <a:r>
              <a:rPr lang="en-US" sz="3200" i="1" dirty="0" err="1" smtClean="0"/>
              <a:t>rỗng</a:t>
            </a:r>
            <a:r>
              <a:rPr lang="en-US" sz="3200" dirty="0" smtClean="0"/>
              <a:t>:</a:t>
            </a:r>
            <a:endParaRPr lang="en-US" sz="3200" dirty="0"/>
          </a:p>
        </p:txBody>
      </p:sp>
      <p:sp>
        <p:nvSpPr>
          <p:cNvPr id="22" name="TextBox 21"/>
          <p:cNvSpPr txBox="1"/>
          <p:nvPr/>
        </p:nvSpPr>
        <p:spPr>
          <a:xfrm>
            <a:off x="2286000" y="1752600"/>
            <a:ext cx="2057400" cy="584775"/>
          </a:xfrm>
          <a:prstGeom prst="rect">
            <a:avLst/>
          </a:prstGeom>
          <a:noFill/>
        </p:spPr>
        <p:txBody>
          <a:bodyPr wrap="square" rtlCol="0">
            <a:spAutoFit/>
          </a:bodyPr>
          <a:lstStyle/>
          <a:p>
            <a:r>
              <a:rPr lang="en-US" sz="3200" dirty="0" err="1" smtClean="0">
                <a:solidFill>
                  <a:srgbClr val="FF0000"/>
                </a:solidFill>
              </a:rPr>
              <a:t>giống</a:t>
            </a:r>
            <a:endParaRPr lang="en-US" sz="3200" dirty="0">
              <a:solidFill>
                <a:srgbClr val="FF0000"/>
              </a:solidFill>
            </a:endParaRPr>
          </a:p>
        </p:txBody>
      </p:sp>
      <p:sp>
        <p:nvSpPr>
          <p:cNvPr id="23" name="TextBox 22"/>
          <p:cNvSpPr txBox="1"/>
          <p:nvPr/>
        </p:nvSpPr>
        <p:spPr>
          <a:xfrm>
            <a:off x="6858000" y="2283177"/>
            <a:ext cx="2057400" cy="584775"/>
          </a:xfrm>
          <a:prstGeom prst="rect">
            <a:avLst/>
          </a:prstGeom>
          <a:noFill/>
        </p:spPr>
        <p:txBody>
          <a:bodyPr wrap="square" rtlCol="0">
            <a:spAutoFit/>
          </a:bodyPr>
          <a:lstStyle/>
          <a:p>
            <a:r>
              <a:rPr lang="en-US" sz="3200" dirty="0" err="1" smtClean="0">
                <a:solidFill>
                  <a:srgbClr val="FF0000"/>
                </a:solidFill>
              </a:rPr>
              <a:t>rạ</a:t>
            </a:r>
            <a:endParaRPr lang="en-US" sz="3200" dirty="0">
              <a:solidFill>
                <a:srgbClr val="FF0000"/>
              </a:solidFill>
            </a:endParaRPr>
          </a:p>
        </p:txBody>
      </p:sp>
      <p:sp>
        <p:nvSpPr>
          <p:cNvPr id="26" name="TextBox 25"/>
          <p:cNvSpPr txBox="1"/>
          <p:nvPr/>
        </p:nvSpPr>
        <p:spPr>
          <a:xfrm>
            <a:off x="1143000" y="3237090"/>
            <a:ext cx="2057400" cy="584775"/>
          </a:xfrm>
          <a:prstGeom prst="rect">
            <a:avLst/>
          </a:prstGeom>
          <a:noFill/>
        </p:spPr>
        <p:txBody>
          <a:bodyPr wrap="square" rtlCol="0">
            <a:spAutoFit/>
          </a:bodyPr>
          <a:lstStyle/>
          <a:p>
            <a:r>
              <a:rPr lang="en-US" sz="3200" dirty="0" err="1" smtClean="0">
                <a:solidFill>
                  <a:srgbClr val="FF0000"/>
                </a:solidFill>
              </a:rPr>
              <a:t>dạy</a:t>
            </a:r>
            <a:endParaRPr lang="en-US" sz="3200" dirty="0">
              <a:solidFill>
                <a:srgbClr val="FF0000"/>
              </a:solidFill>
            </a:endParaRPr>
          </a:p>
        </p:txBody>
      </p:sp>
      <p:sp>
        <p:nvSpPr>
          <p:cNvPr id="27" name="TextBox 26"/>
          <p:cNvSpPr txBox="1"/>
          <p:nvPr/>
        </p:nvSpPr>
        <p:spPr>
          <a:xfrm>
            <a:off x="4800600" y="4828824"/>
            <a:ext cx="2819400" cy="584775"/>
          </a:xfrm>
          <a:prstGeom prst="rect">
            <a:avLst/>
          </a:prstGeom>
          <a:noFill/>
        </p:spPr>
        <p:txBody>
          <a:bodyPr wrap="square" rtlCol="0">
            <a:spAutoFit/>
          </a:bodyPr>
          <a:lstStyle/>
          <a:p>
            <a:r>
              <a:rPr lang="en-US" sz="3200" dirty="0" err="1" smtClean="0">
                <a:solidFill>
                  <a:srgbClr val="0070C0"/>
                </a:solidFill>
              </a:rPr>
              <a:t>Phương</a:t>
            </a:r>
            <a:r>
              <a:rPr lang="en-US" sz="3200" dirty="0" smtClean="0">
                <a:solidFill>
                  <a:srgbClr val="0070C0"/>
                </a:solidFill>
              </a:rPr>
              <a:t> </a:t>
            </a:r>
            <a:r>
              <a:rPr lang="en-US" sz="3200" dirty="0" err="1" smtClean="0">
                <a:solidFill>
                  <a:srgbClr val="0070C0"/>
                </a:solidFill>
              </a:rPr>
              <a:t>Bắc</a:t>
            </a:r>
            <a:endParaRPr lang="en-US" sz="3200" dirty="0">
              <a:solidFill>
                <a:srgbClr val="0070C0"/>
              </a:solidFill>
            </a:endParaRPr>
          </a:p>
        </p:txBody>
      </p:sp>
      <p:sp>
        <p:nvSpPr>
          <p:cNvPr id="36" name="TextBox 35"/>
          <p:cNvSpPr txBox="1"/>
          <p:nvPr/>
        </p:nvSpPr>
        <p:spPr>
          <a:xfrm>
            <a:off x="762000" y="5825067"/>
            <a:ext cx="2057400" cy="584775"/>
          </a:xfrm>
          <a:prstGeom prst="rect">
            <a:avLst/>
          </a:prstGeom>
          <a:noFill/>
        </p:spPr>
        <p:txBody>
          <a:bodyPr wrap="square" rtlCol="0">
            <a:spAutoFit/>
          </a:bodyPr>
          <a:lstStyle/>
          <a:p>
            <a:r>
              <a:rPr lang="en-US" sz="3200" dirty="0" err="1" smtClean="0">
                <a:solidFill>
                  <a:srgbClr val="0070C0"/>
                </a:solidFill>
              </a:rPr>
              <a:t>ngắt</a:t>
            </a:r>
            <a:endParaRPr lang="en-US" sz="3200" dirty="0">
              <a:solidFill>
                <a:srgbClr val="0070C0"/>
              </a:solidFill>
            </a:endParaRPr>
          </a:p>
        </p:txBody>
      </p:sp>
      <p:sp>
        <p:nvSpPr>
          <p:cNvPr id="37" name="TextBox 36"/>
          <p:cNvSpPr txBox="1"/>
          <p:nvPr/>
        </p:nvSpPr>
        <p:spPr>
          <a:xfrm>
            <a:off x="3810000" y="6273225"/>
            <a:ext cx="2057400" cy="584775"/>
          </a:xfrm>
          <a:prstGeom prst="rect">
            <a:avLst/>
          </a:prstGeom>
          <a:noFill/>
        </p:spPr>
        <p:txBody>
          <a:bodyPr wrap="square" rtlCol="0">
            <a:spAutoFit/>
          </a:bodyPr>
          <a:lstStyle/>
          <a:p>
            <a:r>
              <a:rPr lang="en-US" sz="3200" dirty="0" err="1" smtClean="0">
                <a:solidFill>
                  <a:srgbClr val="0070C0"/>
                </a:solidFill>
              </a:rPr>
              <a:t>đặc</a:t>
            </a:r>
            <a:endParaRPr lang="en-US" sz="32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ox(i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arn(in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Horizont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6"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barn(inHorizontal)">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6"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barn(inHorizontal)">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6"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barn(inHorizontal)">
                                      <p:cBhvr>
                                        <p:cTn id="4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2" grpId="0"/>
      <p:bldP spid="23" grpId="0"/>
      <p:bldP spid="26" grpId="0"/>
      <p:bldP spid="27" grpId="0"/>
      <p:bldP spid="36"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0" y="1676400"/>
            <a:ext cx="1549400" cy="519113"/>
          </a:xfrm>
          <a:prstGeom prst="rect">
            <a:avLst/>
          </a:prstGeom>
          <a:noFill/>
          <a:ln w="9525">
            <a:noFill/>
            <a:miter lim="800000"/>
            <a:headEnd/>
            <a:tailEnd/>
          </a:ln>
          <a:effectLst/>
        </p:spPr>
        <p:txBody>
          <a:bodyPr wrap="none">
            <a:spAutoFit/>
          </a:bodyPr>
          <a:lstStyle/>
          <a:p>
            <a:r>
              <a:rPr lang="en-US">
                <a:solidFill>
                  <a:schemeClr val="tx2"/>
                </a:solidFill>
              </a:rPr>
              <a:t>       </a:t>
            </a:r>
            <a:r>
              <a:rPr lang="en-US" sz="2800" u="sng">
                <a:solidFill>
                  <a:schemeClr val="tx2"/>
                </a:solidFill>
                <a:latin typeface="Times New Roman" pitchFamily="18" charset="0"/>
              </a:rPr>
              <a:t>Bài 1:</a:t>
            </a:r>
            <a:r>
              <a:rPr lang="en-US">
                <a:solidFill>
                  <a:schemeClr val="tx2"/>
                </a:solidFill>
              </a:rPr>
              <a:t> </a:t>
            </a:r>
            <a:endParaRPr lang="en-US">
              <a:solidFill>
                <a:srgbClr val="D60093"/>
              </a:solidFill>
            </a:endParaRPr>
          </a:p>
        </p:txBody>
      </p:sp>
      <p:sp>
        <p:nvSpPr>
          <p:cNvPr id="8197" name="Rectangle 5"/>
          <p:cNvSpPr>
            <a:spLocks noChangeArrowheads="1"/>
          </p:cNvSpPr>
          <p:nvPr/>
        </p:nvSpPr>
        <p:spPr bwMode="auto">
          <a:xfrm>
            <a:off x="1524000" y="1676400"/>
            <a:ext cx="5157788" cy="519113"/>
          </a:xfrm>
          <a:prstGeom prst="rect">
            <a:avLst/>
          </a:prstGeom>
          <a:noFill/>
          <a:ln w="9525">
            <a:noFill/>
            <a:miter lim="800000"/>
            <a:headEnd/>
            <a:tailEnd/>
          </a:ln>
          <a:effectLst/>
        </p:spPr>
        <p:txBody>
          <a:bodyPr wrap="none">
            <a:spAutoFit/>
          </a:bodyPr>
          <a:lstStyle/>
          <a:p>
            <a:r>
              <a:rPr lang="en-US" sz="2800">
                <a:solidFill>
                  <a:schemeClr val="tx2"/>
                </a:solidFill>
                <a:latin typeface="Times New Roman" pitchFamily="18" charset="0"/>
              </a:rPr>
              <a:t>Tìm 5 từ có vần </a:t>
            </a:r>
            <a:r>
              <a:rPr lang="en-US" sz="2800" b="1">
                <a:solidFill>
                  <a:srgbClr val="0000FF"/>
                </a:solidFill>
                <a:latin typeface="Times New Roman" pitchFamily="18" charset="0"/>
              </a:rPr>
              <a:t>ui</a:t>
            </a:r>
            <a:r>
              <a:rPr lang="en-US" sz="2800">
                <a:solidFill>
                  <a:schemeClr val="tx2"/>
                </a:solidFill>
                <a:latin typeface="Times New Roman" pitchFamily="18" charset="0"/>
              </a:rPr>
              <a:t>, 5 từ có vần </a:t>
            </a:r>
            <a:r>
              <a:rPr lang="en-US" sz="2800" b="1">
                <a:solidFill>
                  <a:srgbClr val="0000FF"/>
                </a:solidFill>
                <a:latin typeface="Times New Roman" pitchFamily="18" charset="0"/>
              </a:rPr>
              <a:t>uôi</a:t>
            </a:r>
          </a:p>
        </p:txBody>
      </p:sp>
      <p:graphicFrame>
        <p:nvGraphicFramePr>
          <p:cNvPr id="8217" name="Group 25"/>
          <p:cNvGraphicFramePr>
            <a:graphicFrameLocks noGrp="1"/>
          </p:cNvGraphicFramePr>
          <p:nvPr>
            <p:ph sz="half" idx="2"/>
          </p:nvPr>
        </p:nvGraphicFramePr>
        <p:xfrm>
          <a:off x="304800" y="2133600"/>
          <a:ext cx="8305800" cy="2079943"/>
        </p:xfrm>
        <a:graphic>
          <a:graphicData uri="http://schemas.openxmlformats.org/drawingml/2006/table">
            <a:tbl>
              <a:tblPr/>
              <a:tblGrid>
                <a:gridCol w="735013"/>
                <a:gridCol w="7570787"/>
              </a:tblGrid>
              <a:tr h="1135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ui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Cây củi, tủi thân,căm cụi, mủi lòng, sủi tăm, xui khiến, dùi cui, búi hành,…</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17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rPr>
                        <a:t>uôi</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rgbClr val="0000FF"/>
                          </a:solidFill>
                          <a:effectLst/>
                          <a:latin typeface="Times New Roman" pitchFamily="18" charset="0"/>
                        </a:rPr>
                        <a:t>Cây chuối, buổi sáng, cuối cùng, đá cuội,đuối sức, hạt muối, sông suối, tuổi thơ,….</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19" name="Rectangle 27"/>
          <p:cNvSpPr>
            <a:spLocks noChangeArrowheads="1"/>
          </p:cNvSpPr>
          <p:nvPr/>
        </p:nvSpPr>
        <p:spPr bwMode="auto">
          <a:xfrm>
            <a:off x="457200" y="4191000"/>
            <a:ext cx="1041400" cy="519113"/>
          </a:xfrm>
          <a:prstGeom prst="rect">
            <a:avLst/>
          </a:prstGeom>
          <a:noFill/>
          <a:ln w="9525">
            <a:noFill/>
            <a:miter lim="800000"/>
            <a:headEnd/>
            <a:tailEnd/>
          </a:ln>
          <a:effectLst/>
        </p:spPr>
        <p:txBody>
          <a:bodyPr wrap="none">
            <a:spAutoFit/>
          </a:bodyPr>
          <a:lstStyle/>
          <a:p>
            <a:r>
              <a:rPr lang="en-US" sz="2800" u="sng">
                <a:solidFill>
                  <a:schemeClr val="tx2"/>
                </a:solidFill>
                <a:latin typeface="Times New Roman" pitchFamily="18" charset="0"/>
              </a:rPr>
              <a:t>Bài 2:</a:t>
            </a:r>
          </a:p>
        </p:txBody>
      </p:sp>
      <p:sp>
        <p:nvSpPr>
          <p:cNvPr id="8220" name="Rectangle 28"/>
          <p:cNvSpPr>
            <a:spLocks noChangeArrowheads="1"/>
          </p:cNvSpPr>
          <p:nvPr/>
        </p:nvSpPr>
        <p:spPr bwMode="auto">
          <a:xfrm>
            <a:off x="381000" y="1219200"/>
            <a:ext cx="1933575" cy="579438"/>
          </a:xfrm>
          <a:prstGeom prst="rect">
            <a:avLst/>
          </a:prstGeom>
          <a:noFill/>
          <a:ln w="9525">
            <a:noFill/>
            <a:miter lim="800000"/>
            <a:headEnd/>
            <a:tailEnd/>
          </a:ln>
          <a:effectLst/>
        </p:spPr>
        <p:txBody>
          <a:bodyPr wrap="none">
            <a:spAutoFit/>
          </a:bodyPr>
          <a:lstStyle/>
          <a:p>
            <a:r>
              <a:rPr lang="en-US" sz="3200" u="sng">
                <a:solidFill>
                  <a:schemeClr val="tx2"/>
                </a:solidFill>
                <a:latin typeface="Times New Roman" pitchFamily="18" charset="0"/>
              </a:rPr>
              <a:t>Luyện tập:</a:t>
            </a:r>
          </a:p>
        </p:txBody>
      </p:sp>
      <p:sp>
        <p:nvSpPr>
          <p:cNvPr id="8221" name="Rectangle 29"/>
          <p:cNvSpPr>
            <a:spLocks noChangeArrowheads="1"/>
          </p:cNvSpPr>
          <p:nvPr/>
        </p:nvSpPr>
        <p:spPr bwMode="auto">
          <a:xfrm>
            <a:off x="1524000" y="4191000"/>
            <a:ext cx="2590800" cy="793750"/>
          </a:xfrm>
          <a:prstGeom prst="rect">
            <a:avLst/>
          </a:prstGeom>
          <a:noFill/>
          <a:ln w="9525">
            <a:noFill/>
            <a:miter lim="800000"/>
            <a:headEnd/>
            <a:tailEnd/>
          </a:ln>
          <a:effectLst/>
        </p:spPr>
        <p:txBody>
          <a:bodyPr>
            <a:spAutoFit/>
          </a:bodyPr>
          <a:lstStyle/>
          <a:p>
            <a:r>
              <a:rPr lang="en-US" sz="2800">
                <a:solidFill>
                  <a:schemeClr val="tx2"/>
                </a:solidFill>
                <a:latin typeface="Times New Roman" pitchFamily="18" charset="0"/>
              </a:rPr>
              <a:t>Tìm các từ:</a:t>
            </a:r>
          </a:p>
          <a:p>
            <a:endParaRPr lang="en-US">
              <a:solidFill>
                <a:schemeClr val="tx2"/>
              </a:solidFill>
            </a:endParaRPr>
          </a:p>
        </p:txBody>
      </p:sp>
      <p:sp>
        <p:nvSpPr>
          <p:cNvPr id="8222" name="Rectangle 30"/>
          <p:cNvSpPr>
            <a:spLocks noChangeArrowheads="1"/>
          </p:cNvSpPr>
          <p:nvPr/>
        </p:nvSpPr>
        <p:spPr bwMode="auto">
          <a:xfrm>
            <a:off x="0" y="4648200"/>
            <a:ext cx="8458200" cy="946150"/>
          </a:xfrm>
          <a:prstGeom prst="rect">
            <a:avLst/>
          </a:prstGeom>
          <a:noFill/>
          <a:ln w="9525">
            <a:noFill/>
            <a:miter lim="800000"/>
            <a:headEnd/>
            <a:tailEnd/>
          </a:ln>
          <a:effectLst/>
        </p:spPr>
        <p:txBody>
          <a:bodyPr wrap="none">
            <a:spAutoFit/>
          </a:bodyPr>
          <a:lstStyle/>
          <a:p>
            <a:r>
              <a:rPr lang="en-US" sz="2800">
                <a:solidFill>
                  <a:schemeClr val="tx2"/>
                </a:solidFill>
                <a:latin typeface="Times New Roman" pitchFamily="18" charset="0"/>
              </a:rPr>
              <a:t>a/ Chứa tiếng bắt đầu bằng </a:t>
            </a:r>
            <a:r>
              <a:rPr lang="en-US" sz="2800">
                <a:solidFill>
                  <a:srgbClr val="9900FF"/>
                </a:solidFill>
                <a:latin typeface="Times New Roman" pitchFamily="18" charset="0"/>
              </a:rPr>
              <a:t>d</a:t>
            </a:r>
            <a:r>
              <a:rPr lang="en-US" sz="2800">
                <a:solidFill>
                  <a:schemeClr val="tx2"/>
                </a:solidFill>
                <a:latin typeface="Times New Roman" pitchFamily="18" charset="0"/>
              </a:rPr>
              <a:t>, </a:t>
            </a:r>
            <a:r>
              <a:rPr lang="en-US" sz="2800">
                <a:solidFill>
                  <a:srgbClr val="9900FF"/>
                </a:solidFill>
                <a:latin typeface="Times New Roman" pitchFamily="18" charset="0"/>
              </a:rPr>
              <a:t>gi</a:t>
            </a:r>
            <a:r>
              <a:rPr lang="en-US" sz="2800">
                <a:solidFill>
                  <a:schemeClr val="tx2"/>
                </a:solidFill>
                <a:latin typeface="Times New Roman" pitchFamily="18" charset="0"/>
              </a:rPr>
              <a:t>, hoặc </a:t>
            </a:r>
            <a:r>
              <a:rPr lang="en-US" sz="2800">
                <a:solidFill>
                  <a:srgbClr val="9900FF"/>
                </a:solidFill>
                <a:latin typeface="Times New Roman" pitchFamily="18" charset="0"/>
              </a:rPr>
              <a:t>r</a:t>
            </a:r>
            <a:r>
              <a:rPr lang="en-US" sz="2800">
                <a:solidFill>
                  <a:schemeClr val="tx2"/>
                </a:solidFill>
                <a:latin typeface="Times New Roman" pitchFamily="18" charset="0"/>
              </a:rPr>
              <a:t>, có nghĩa như sau:</a:t>
            </a:r>
          </a:p>
          <a:p>
            <a:r>
              <a:rPr lang="en-US" sz="2800" u="sng">
                <a:solidFill>
                  <a:schemeClr val="tx2"/>
                </a:solidFill>
                <a:latin typeface="Times New Roman" pitchFamily="18" charset="0"/>
              </a:rPr>
              <a:t> </a:t>
            </a:r>
          </a:p>
        </p:txBody>
      </p:sp>
      <p:sp>
        <p:nvSpPr>
          <p:cNvPr id="8223" name="Rectangle 31"/>
          <p:cNvSpPr>
            <a:spLocks noChangeArrowheads="1"/>
          </p:cNvSpPr>
          <p:nvPr/>
        </p:nvSpPr>
        <p:spPr bwMode="auto">
          <a:xfrm>
            <a:off x="0" y="5156200"/>
            <a:ext cx="7977188" cy="488950"/>
          </a:xfrm>
          <a:prstGeom prst="rect">
            <a:avLst/>
          </a:prstGeom>
          <a:noFill/>
          <a:ln w="9525">
            <a:noFill/>
            <a:miter lim="800000"/>
            <a:headEnd/>
            <a:tailEnd/>
          </a:ln>
          <a:effectLst/>
        </p:spPr>
        <p:txBody>
          <a:bodyPr wrap="none">
            <a:spAutoFit/>
          </a:bodyPr>
          <a:lstStyle/>
          <a:p>
            <a:r>
              <a:rPr lang="en-US" sz="2400">
                <a:solidFill>
                  <a:schemeClr val="tx2"/>
                </a:solidFill>
                <a:latin typeface="Times New Roman" pitchFamily="18" charset="0"/>
              </a:rPr>
              <a:t>- </a:t>
            </a:r>
            <a:r>
              <a:rPr lang="en-US" sz="2600">
                <a:solidFill>
                  <a:schemeClr val="tx2"/>
                </a:solidFill>
                <a:latin typeface="Times New Roman" pitchFamily="18" charset="0"/>
              </a:rPr>
              <a:t>Có nét mặt, hình dáng, tính nết, màu sắc,…gần như nhau.</a:t>
            </a:r>
          </a:p>
        </p:txBody>
      </p:sp>
      <p:sp>
        <p:nvSpPr>
          <p:cNvPr id="8224" name="Rectangle 32"/>
          <p:cNvSpPr>
            <a:spLocks noChangeArrowheads="1"/>
          </p:cNvSpPr>
          <p:nvPr/>
        </p:nvSpPr>
        <p:spPr bwMode="auto">
          <a:xfrm>
            <a:off x="0" y="5562600"/>
            <a:ext cx="5184775" cy="519113"/>
          </a:xfrm>
          <a:prstGeom prst="rect">
            <a:avLst/>
          </a:prstGeom>
          <a:noFill/>
          <a:ln w="9525">
            <a:noFill/>
            <a:miter lim="800000"/>
            <a:headEnd/>
            <a:tailEnd/>
          </a:ln>
          <a:effectLst/>
        </p:spPr>
        <p:txBody>
          <a:bodyPr wrap="none">
            <a:spAutoFit/>
          </a:bodyPr>
          <a:lstStyle/>
          <a:p>
            <a:r>
              <a:rPr lang="en-US" sz="2800">
                <a:solidFill>
                  <a:schemeClr val="tx2"/>
                </a:solidFill>
                <a:latin typeface="Times New Roman" pitchFamily="18" charset="0"/>
              </a:rPr>
              <a:t>- </a:t>
            </a:r>
            <a:r>
              <a:rPr lang="en-US" sz="2600">
                <a:solidFill>
                  <a:schemeClr val="tx2"/>
                </a:solidFill>
                <a:latin typeface="Times New Roman" pitchFamily="18" charset="0"/>
              </a:rPr>
              <a:t>Phần còn lại của cây lúa sau khi gặt.</a:t>
            </a:r>
          </a:p>
        </p:txBody>
      </p:sp>
      <p:sp>
        <p:nvSpPr>
          <p:cNvPr id="8225" name="Rectangle 33"/>
          <p:cNvSpPr>
            <a:spLocks noChangeArrowheads="1"/>
          </p:cNvSpPr>
          <p:nvPr/>
        </p:nvSpPr>
        <p:spPr bwMode="auto">
          <a:xfrm>
            <a:off x="0" y="6019800"/>
            <a:ext cx="7104063" cy="519113"/>
          </a:xfrm>
          <a:prstGeom prst="rect">
            <a:avLst/>
          </a:prstGeom>
          <a:noFill/>
          <a:ln w="9525">
            <a:noFill/>
            <a:miter lim="800000"/>
            <a:headEnd/>
            <a:tailEnd/>
          </a:ln>
          <a:effectLst/>
        </p:spPr>
        <p:txBody>
          <a:bodyPr wrap="none">
            <a:spAutoFit/>
          </a:bodyPr>
          <a:lstStyle/>
          <a:p>
            <a:r>
              <a:rPr lang="en-US" sz="2800">
                <a:solidFill>
                  <a:schemeClr val="tx2"/>
                </a:solidFill>
                <a:latin typeface="Times New Roman" pitchFamily="18" charset="0"/>
              </a:rPr>
              <a:t>- </a:t>
            </a:r>
            <a:r>
              <a:rPr lang="en-US" sz="2600">
                <a:solidFill>
                  <a:schemeClr val="tx2"/>
                </a:solidFill>
                <a:latin typeface="Times New Roman" pitchFamily="18" charset="0"/>
              </a:rPr>
              <a:t>Truyền lại kiến thức, kinh nghiệm cho người khác.</a:t>
            </a:r>
          </a:p>
        </p:txBody>
      </p:sp>
      <p:sp>
        <p:nvSpPr>
          <p:cNvPr id="8226" name="Rectangle 34"/>
          <p:cNvSpPr>
            <a:spLocks noChangeArrowheads="1"/>
          </p:cNvSpPr>
          <p:nvPr/>
        </p:nvSpPr>
        <p:spPr bwMode="auto">
          <a:xfrm>
            <a:off x="8077200" y="5105400"/>
            <a:ext cx="1066800" cy="488950"/>
          </a:xfrm>
          <a:prstGeom prst="rect">
            <a:avLst/>
          </a:prstGeom>
          <a:noFill/>
          <a:ln w="9525">
            <a:noFill/>
            <a:miter lim="800000"/>
            <a:headEnd/>
            <a:tailEnd/>
          </a:ln>
          <a:effectLst/>
        </p:spPr>
        <p:txBody>
          <a:bodyPr>
            <a:spAutoFit/>
          </a:bodyPr>
          <a:lstStyle/>
          <a:p>
            <a:r>
              <a:rPr lang="en-US" sz="2600">
                <a:solidFill>
                  <a:srgbClr val="9900FF"/>
                </a:solidFill>
                <a:latin typeface="Times New Roman" pitchFamily="18" charset="0"/>
              </a:rPr>
              <a:t>giống</a:t>
            </a:r>
          </a:p>
        </p:txBody>
      </p:sp>
      <p:sp>
        <p:nvSpPr>
          <p:cNvPr id="8227" name="Rectangle 35"/>
          <p:cNvSpPr>
            <a:spLocks noChangeArrowheads="1"/>
          </p:cNvSpPr>
          <p:nvPr/>
        </p:nvSpPr>
        <p:spPr bwMode="auto">
          <a:xfrm>
            <a:off x="8153400" y="5537200"/>
            <a:ext cx="439738" cy="488950"/>
          </a:xfrm>
          <a:prstGeom prst="rect">
            <a:avLst/>
          </a:prstGeom>
          <a:noFill/>
          <a:ln w="9525">
            <a:noFill/>
            <a:miter lim="800000"/>
            <a:headEnd/>
            <a:tailEnd/>
          </a:ln>
          <a:effectLst/>
        </p:spPr>
        <p:txBody>
          <a:bodyPr wrap="none">
            <a:spAutoFit/>
          </a:bodyPr>
          <a:lstStyle/>
          <a:p>
            <a:r>
              <a:rPr lang="en-US" sz="2600">
                <a:solidFill>
                  <a:srgbClr val="9900FF"/>
                </a:solidFill>
                <a:latin typeface="Times New Roman" pitchFamily="18" charset="0"/>
              </a:rPr>
              <a:t>rạ</a:t>
            </a:r>
          </a:p>
        </p:txBody>
      </p:sp>
      <p:sp>
        <p:nvSpPr>
          <p:cNvPr id="8228" name="Rectangle 36"/>
          <p:cNvSpPr>
            <a:spLocks noChangeArrowheads="1"/>
          </p:cNvSpPr>
          <p:nvPr/>
        </p:nvSpPr>
        <p:spPr bwMode="auto">
          <a:xfrm>
            <a:off x="8077200" y="6019800"/>
            <a:ext cx="660400" cy="488950"/>
          </a:xfrm>
          <a:prstGeom prst="rect">
            <a:avLst/>
          </a:prstGeom>
          <a:noFill/>
          <a:ln w="9525">
            <a:noFill/>
            <a:miter lim="800000"/>
            <a:headEnd/>
            <a:tailEnd/>
          </a:ln>
          <a:effectLst/>
        </p:spPr>
        <p:txBody>
          <a:bodyPr wrap="none">
            <a:spAutoFit/>
          </a:bodyPr>
          <a:lstStyle/>
          <a:p>
            <a:r>
              <a:rPr lang="en-US" sz="2600">
                <a:solidFill>
                  <a:srgbClr val="9900FF"/>
                </a:solidFill>
                <a:latin typeface="Times New Roman" pitchFamily="18" charset="0"/>
              </a:rPr>
              <a:t>dạy</a:t>
            </a:r>
          </a:p>
        </p:txBody>
      </p:sp>
      <p:pic>
        <p:nvPicPr>
          <p:cNvPr id="8229" name="Picture 37" descr="POINSET2"/>
          <p:cNvPicPr>
            <a:picLocks noChangeAspect="1" noChangeArrowheads="1"/>
          </p:cNvPicPr>
          <p:nvPr/>
        </p:nvPicPr>
        <p:blipFill>
          <a:blip r:embed="rId2">
            <a:lum bright="-34000"/>
          </a:blip>
          <a:srcRect/>
          <a:stretch>
            <a:fillRect/>
          </a:stretch>
        </p:blipFill>
        <p:spPr bwMode="auto">
          <a:xfrm>
            <a:off x="0" y="0"/>
            <a:ext cx="1265238" cy="1446213"/>
          </a:xfrm>
          <a:prstGeom prst="rect">
            <a:avLst/>
          </a:prstGeom>
          <a:noFill/>
        </p:spPr>
      </p:pic>
      <p:pic>
        <p:nvPicPr>
          <p:cNvPr id="8230" name="Picture 38" descr="POINSET2"/>
          <p:cNvPicPr>
            <a:picLocks noChangeAspect="1" noChangeArrowheads="1"/>
          </p:cNvPicPr>
          <p:nvPr/>
        </p:nvPicPr>
        <p:blipFill>
          <a:blip r:embed="rId2">
            <a:lum bright="-34000"/>
          </a:blip>
          <a:srcRect/>
          <a:stretch>
            <a:fillRect/>
          </a:stretch>
        </p:blipFill>
        <p:spPr bwMode="auto">
          <a:xfrm rot="5626351">
            <a:off x="7788275" y="-90487"/>
            <a:ext cx="1265238" cy="1446212"/>
          </a:xfrm>
          <a:prstGeom prst="rect">
            <a:avLst/>
          </a:prstGeom>
          <a:noFill/>
        </p:spPr>
      </p:pic>
      <p:pic>
        <p:nvPicPr>
          <p:cNvPr id="8231" name="Picture 39" descr="POINSET2"/>
          <p:cNvPicPr>
            <a:picLocks noChangeAspect="1" noChangeArrowheads="1"/>
          </p:cNvPicPr>
          <p:nvPr/>
        </p:nvPicPr>
        <p:blipFill>
          <a:blip r:embed="rId2">
            <a:lum bright="-34000"/>
          </a:blip>
          <a:srcRect/>
          <a:stretch>
            <a:fillRect/>
          </a:stretch>
        </p:blipFill>
        <p:spPr bwMode="auto">
          <a:xfrm rot="10800000">
            <a:off x="8324850" y="5562600"/>
            <a:ext cx="819150" cy="1295400"/>
          </a:xfrm>
          <a:prstGeom prst="rect">
            <a:avLst/>
          </a:prstGeom>
          <a:noFill/>
        </p:spPr>
      </p:pic>
      <p:pic>
        <p:nvPicPr>
          <p:cNvPr id="8232" name="Picture 40" descr="POINSET2"/>
          <p:cNvPicPr>
            <a:picLocks noChangeAspect="1" noChangeArrowheads="1"/>
          </p:cNvPicPr>
          <p:nvPr/>
        </p:nvPicPr>
        <p:blipFill>
          <a:blip r:embed="rId2">
            <a:lum bright="-34000"/>
          </a:blip>
          <a:srcRect/>
          <a:stretch>
            <a:fillRect/>
          </a:stretch>
        </p:blipFill>
        <p:spPr bwMode="auto">
          <a:xfrm flipV="1">
            <a:off x="0" y="5715000"/>
            <a:ext cx="889000" cy="1143000"/>
          </a:xfrm>
          <a:prstGeom prst="rect">
            <a:avLst/>
          </a:prstGeom>
          <a:noFill/>
        </p:spPr>
      </p:pic>
      <p:sp>
        <p:nvSpPr>
          <p:cNvPr id="20" name="Title 19"/>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220"/>
                                        </p:tgtEl>
                                        <p:attrNameLst>
                                          <p:attrName>style.visibility</p:attrName>
                                        </p:attrNameLst>
                                      </p:cBhvr>
                                      <p:to>
                                        <p:strVal val="visible"/>
                                      </p:to>
                                    </p:set>
                                    <p:animEffect transition="in" filter="diamond(in)">
                                      <p:cBhvr>
                                        <p:cTn id="7" dur="2000"/>
                                        <p:tgtEl>
                                          <p:spTgt spid="822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8196"/>
                                        </p:tgtEl>
                                        <p:attrNameLst>
                                          <p:attrName>style.visibility</p:attrName>
                                        </p:attrNameLst>
                                      </p:cBhvr>
                                      <p:to>
                                        <p:strVal val="visible"/>
                                      </p:to>
                                    </p:set>
                                    <p:anim calcmode="lin" valueType="num">
                                      <p:cBhvr>
                                        <p:cTn id="12" dur="1000" fill="hold"/>
                                        <p:tgtEl>
                                          <p:spTgt spid="8196"/>
                                        </p:tgtEl>
                                        <p:attrNameLst>
                                          <p:attrName>ppt_x</p:attrName>
                                        </p:attrNameLst>
                                      </p:cBhvr>
                                      <p:tavLst>
                                        <p:tav tm="0">
                                          <p:val>
                                            <p:strVal val="#ppt_x-.2"/>
                                          </p:val>
                                        </p:tav>
                                        <p:tav tm="100000">
                                          <p:val>
                                            <p:strVal val="#ppt_x"/>
                                          </p:val>
                                        </p:tav>
                                      </p:tavLst>
                                    </p:anim>
                                    <p:anim calcmode="lin" valueType="num">
                                      <p:cBhvr>
                                        <p:cTn id="13" dur="1000" fill="hold"/>
                                        <p:tgtEl>
                                          <p:spTgt spid="819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196"/>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p:cTn id="19" dur="1000" fill="hold"/>
                                        <p:tgtEl>
                                          <p:spTgt spid="8197"/>
                                        </p:tgtEl>
                                        <p:attrNameLst>
                                          <p:attrName>ppt_x</p:attrName>
                                        </p:attrNameLst>
                                      </p:cBhvr>
                                      <p:tavLst>
                                        <p:tav tm="0">
                                          <p:val>
                                            <p:strVal val="#ppt_x-.2"/>
                                          </p:val>
                                        </p:tav>
                                        <p:tav tm="100000">
                                          <p:val>
                                            <p:strVal val="#ppt_x"/>
                                          </p:val>
                                        </p:tav>
                                      </p:tavLst>
                                    </p:anim>
                                    <p:anim calcmode="lin" valueType="num">
                                      <p:cBhvr>
                                        <p:cTn id="20" dur="1000" fill="hold"/>
                                        <p:tgtEl>
                                          <p:spTgt spid="819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197"/>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8217"/>
                                        </p:tgtEl>
                                        <p:attrNameLst>
                                          <p:attrName>style.visibility</p:attrName>
                                        </p:attrNameLst>
                                      </p:cBhvr>
                                      <p:to>
                                        <p:strVal val="visible"/>
                                      </p:to>
                                    </p:set>
                                    <p:animEffect transition="in" filter="fade">
                                      <p:cBhvr>
                                        <p:cTn id="26" dur="1000"/>
                                        <p:tgtEl>
                                          <p:spTgt spid="8217"/>
                                        </p:tgtEl>
                                      </p:cBhvr>
                                    </p:animEffect>
                                    <p:anim calcmode="lin" valueType="num">
                                      <p:cBhvr>
                                        <p:cTn id="27" dur="1000" fill="hold"/>
                                        <p:tgtEl>
                                          <p:spTgt spid="8217"/>
                                        </p:tgtEl>
                                        <p:attrNameLst>
                                          <p:attrName>ppt_x</p:attrName>
                                        </p:attrNameLst>
                                      </p:cBhvr>
                                      <p:tavLst>
                                        <p:tav tm="0">
                                          <p:val>
                                            <p:strVal val="#ppt_x"/>
                                          </p:val>
                                        </p:tav>
                                        <p:tav tm="100000">
                                          <p:val>
                                            <p:strVal val="#ppt_x"/>
                                          </p:val>
                                        </p:tav>
                                      </p:tavLst>
                                    </p:anim>
                                    <p:anim calcmode="lin" valueType="num">
                                      <p:cBhvr>
                                        <p:cTn id="28" dur="900" decel="100000" fill="hold"/>
                                        <p:tgtEl>
                                          <p:spTgt spid="8217"/>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8217"/>
                                        </p:tgtEl>
                                        <p:attrNameLst>
                                          <p:attrName>ppt_y</p:attrName>
                                        </p:attrNameLst>
                                      </p:cBhvr>
                                      <p:tavLst>
                                        <p:tav tm="0">
                                          <p:val>
                                            <p:strVal val="#ppt_y-.03"/>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8219"/>
                                        </p:tgtEl>
                                        <p:attrNameLst>
                                          <p:attrName>style.visibility</p:attrName>
                                        </p:attrNameLst>
                                      </p:cBhvr>
                                      <p:to>
                                        <p:strVal val="visible"/>
                                      </p:to>
                                    </p:set>
                                    <p:anim calcmode="lin" valueType="num">
                                      <p:cBhvr>
                                        <p:cTn id="34" dur="1000" fill="hold"/>
                                        <p:tgtEl>
                                          <p:spTgt spid="8219"/>
                                        </p:tgtEl>
                                        <p:attrNameLst>
                                          <p:attrName>ppt_x</p:attrName>
                                        </p:attrNameLst>
                                      </p:cBhvr>
                                      <p:tavLst>
                                        <p:tav tm="0">
                                          <p:val>
                                            <p:strVal val="#ppt_x-.2"/>
                                          </p:val>
                                        </p:tav>
                                        <p:tav tm="100000">
                                          <p:val>
                                            <p:strVal val="#ppt_x"/>
                                          </p:val>
                                        </p:tav>
                                      </p:tavLst>
                                    </p:anim>
                                    <p:anim calcmode="lin" valueType="num">
                                      <p:cBhvr>
                                        <p:cTn id="35" dur="1000" fill="hold"/>
                                        <p:tgtEl>
                                          <p:spTgt spid="821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8219"/>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8221"/>
                                        </p:tgtEl>
                                        <p:attrNameLst>
                                          <p:attrName>style.visibility</p:attrName>
                                        </p:attrNameLst>
                                      </p:cBhvr>
                                      <p:to>
                                        <p:strVal val="visible"/>
                                      </p:to>
                                    </p:set>
                                    <p:anim calcmode="lin" valueType="num">
                                      <p:cBhvr>
                                        <p:cTn id="41" dur="1000" fill="hold"/>
                                        <p:tgtEl>
                                          <p:spTgt spid="8221"/>
                                        </p:tgtEl>
                                        <p:attrNameLst>
                                          <p:attrName>ppt_x</p:attrName>
                                        </p:attrNameLst>
                                      </p:cBhvr>
                                      <p:tavLst>
                                        <p:tav tm="0">
                                          <p:val>
                                            <p:strVal val="#ppt_x-.2"/>
                                          </p:val>
                                        </p:tav>
                                        <p:tav tm="100000">
                                          <p:val>
                                            <p:strVal val="#ppt_x"/>
                                          </p:val>
                                        </p:tav>
                                      </p:tavLst>
                                    </p:anim>
                                    <p:anim calcmode="lin" valueType="num">
                                      <p:cBhvr>
                                        <p:cTn id="42" dur="1000" fill="hold"/>
                                        <p:tgtEl>
                                          <p:spTgt spid="822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8221"/>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8222"/>
                                        </p:tgtEl>
                                        <p:attrNameLst>
                                          <p:attrName>style.visibility</p:attrName>
                                        </p:attrNameLst>
                                      </p:cBhvr>
                                      <p:to>
                                        <p:strVal val="visible"/>
                                      </p:to>
                                    </p:set>
                                    <p:animEffect transition="in" filter="slide(fromBottom)">
                                      <p:cBhvr>
                                        <p:cTn id="48" dur="500"/>
                                        <p:tgtEl>
                                          <p:spTgt spid="8222"/>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8223"/>
                                        </p:tgtEl>
                                        <p:attrNameLst>
                                          <p:attrName>style.visibility</p:attrName>
                                        </p:attrNameLst>
                                      </p:cBhvr>
                                      <p:to>
                                        <p:strVal val="visible"/>
                                      </p:to>
                                    </p:set>
                                    <p:animEffect transition="in" filter="fade">
                                      <p:cBhvr>
                                        <p:cTn id="53" dur="1000"/>
                                        <p:tgtEl>
                                          <p:spTgt spid="8223"/>
                                        </p:tgtEl>
                                      </p:cBhvr>
                                    </p:animEffect>
                                    <p:anim calcmode="lin" valueType="num">
                                      <p:cBhvr>
                                        <p:cTn id="54" dur="1000" fill="hold"/>
                                        <p:tgtEl>
                                          <p:spTgt spid="8223"/>
                                        </p:tgtEl>
                                        <p:attrNameLst>
                                          <p:attrName>ppt_x</p:attrName>
                                        </p:attrNameLst>
                                      </p:cBhvr>
                                      <p:tavLst>
                                        <p:tav tm="0">
                                          <p:val>
                                            <p:strVal val="#ppt_x"/>
                                          </p:val>
                                        </p:tav>
                                        <p:tav tm="100000">
                                          <p:val>
                                            <p:strVal val="#ppt_x"/>
                                          </p:val>
                                        </p:tav>
                                      </p:tavLst>
                                    </p:anim>
                                    <p:anim calcmode="lin" valueType="num">
                                      <p:cBhvr>
                                        <p:cTn id="55" dur="900" decel="100000" fill="hold"/>
                                        <p:tgtEl>
                                          <p:spTgt spid="822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8223"/>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8224"/>
                                        </p:tgtEl>
                                        <p:attrNameLst>
                                          <p:attrName>style.visibility</p:attrName>
                                        </p:attrNameLst>
                                      </p:cBhvr>
                                      <p:to>
                                        <p:strVal val="visible"/>
                                      </p:to>
                                    </p:set>
                                    <p:animEffect transition="in" filter="fade">
                                      <p:cBhvr>
                                        <p:cTn id="61" dur="1000"/>
                                        <p:tgtEl>
                                          <p:spTgt spid="8224"/>
                                        </p:tgtEl>
                                      </p:cBhvr>
                                    </p:animEffect>
                                    <p:anim calcmode="lin" valueType="num">
                                      <p:cBhvr>
                                        <p:cTn id="62" dur="1000" fill="hold"/>
                                        <p:tgtEl>
                                          <p:spTgt spid="8224"/>
                                        </p:tgtEl>
                                        <p:attrNameLst>
                                          <p:attrName>ppt_x</p:attrName>
                                        </p:attrNameLst>
                                      </p:cBhvr>
                                      <p:tavLst>
                                        <p:tav tm="0">
                                          <p:val>
                                            <p:strVal val="#ppt_x"/>
                                          </p:val>
                                        </p:tav>
                                        <p:tav tm="100000">
                                          <p:val>
                                            <p:strVal val="#ppt_x"/>
                                          </p:val>
                                        </p:tav>
                                      </p:tavLst>
                                    </p:anim>
                                    <p:anim calcmode="lin" valueType="num">
                                      <p:cBhvr>
                                        <p:cTn id="63" dur="900" decel="100000" fill="hold"/>
                                        <p:tgtEl>
                                          <p:spTgt spid="8224"/>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8224"/>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8225"/>
                                        </p:tgtEl>
                                        <p:attrNameLst>
                                          <p:attrName>style.visibility</p:attrName>
                                        </p:attrNameLst>
                                      </p:cBhvr>
                                      <p:to>
                                        <p:strVal val="visible"/>
                                      </p:to>
                                    </p:set>
                                    <p:animEffect transition="in" filter="fade">
                                      <p:cBhvr>
                                        <p:cTn id="69" dur="1000"/>
                                        <p:tgtEl>
                                          <p:spTgt spid="8225"/>
                                        </p:tgtEl>
                                      </p:cBhvr>
                                    </p:animEffect>
                                    <p:anim calcmode="lin" valueType="num">
                                      <p:cBhvr>
                                        <p:cTn id="70" dur="1000" fill="hold"/>
                                        <p:tgtEl>
                                          <p:spTgt spid="8225"/>
                                        </p:tgtEl>
                                        <p:attrNameLst>
                                          <p:attrName>ppt_x</p:attrName>
                                        </p:attrNameLst>
                                      </p:cBhvr>
                                      <p:tavLst>
                                        <p:tav tm="0">
                                          <p:val>
                                            <p:strVal val="#ppt_x"/>
                                          </p:val>
                                        </p:tav>
                                        <p:tav tm="100000">
                                          <p:val>
                                            <p:strVal val="#ppt_x"/>
                                          </p:val>
                                        </p:tav>
                                      </p:tavLst>
                                    </p:anim>
                                    <p:anim calcmode="lin" valueType="num">
                                      <p:cBhvr>
                                        <p:cTn id="71" dur="900" decel="100000" fill="hold"/>
                                        <p:tgtEl>
                                          <p:spTgt spid="822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8225"/>
                                        </p:tgtEl>
                                        <p:attrNameLst>
                                          <p:attrName>ppt_y</p:attrName>
                                        </p:attrNameLst>
                                      </p:cBhvr>
                                      <p:tavLst>
                                        <p:tav tm="0">
                                          <p:val>
                                            <p:strVal val="#ppt_y-.03"/>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0" presetClass="entr" presetSubtype="0" fill="hold" grpId="0" nodeType="clickEffect">
                                  <p:stCondLst>
                                    <p:cond delay="0"/>
                                  </p:stCondLst>
                                  <p:childTnLst>
                                    <p:set>
                                      <p:cBhvr>
                                        <p:cTn id="76" dur="1" fill="hold">
                                          <p:stCondLst>
                                            <p:cond delay="0"/>
                                          </p:stCondLst>
                                        </p:cTn>
                                        <p:tgtEl>
                                          <p:spTgt spid="8226"/>
                                        </p:tgtEl>
                                        <p:attrNameLst>
                                          <p:attrName>style.visibility</p:attrName>
                                        </p:attrNameLst>
                                      </p:cBhvr>
                                      <p:to>
                                        <p:strVal val="visible"/>
                                      </p:to>
                                    </p:set>
                                    <p:animEffect transition="in" filter="wedge">
                                      <p:cBhvr>
                                        <p:cTn id="77" dur="2000"/>
                                        <p:tgtEl>
                                          <p:spTgt spid="8226"/>
                                        </p:tgtEl>
                                      </p:cBhvr>
                                    </p:animEffect>
                                  </p:childTnLst>
                                </p:cTn>
                              </p:par>
                            </p:childTnLst>
                          </p:cTn>
                        </p:par>
                      </p:childTnLst>
                    </p:cTn>
                  </p:par>
                  <p:par>
                    <p:cTn id="78" fill="hold">
                      <p:stCondLst>
                        <p:cond delay="indefinite"/>
                      </p:stCondLst>
                      <p:childTnLst>
                        <p:par>
                          <p:cTn id="79" fill="hold">
                            <p:stCondLst>
                              <p:cond delay="0"/>
                            </p:stCondLst>
                            <p:childTnLst>
                              <p:par>
                                <p:cTn id="80" presetID="20" presetClass="entr" presetSubtype="0" fill="hold" grpId="0" nodeType="clickEffect">
                                  <p:stCondLst>
                                    <p:cond delay="0"/>
                                  </p:stCondLst>
                                  <p:childTnLst>
                                    <p:set>
                                      <p:cBhvr>
                                        <p:cTn id="81" dur="1" fill="hold">
                                          <p:stCondLst>
                                            <p:cond delay="0"/>
                                          </p:stCondLst>
                                        </p:cTn>
                                        <p:tgtEl>
                                          <p:spTgt spid="8227"/>
                                        </p:tgtEl>
                                        <p:attrNameLst>
                                          <p:attrName>style.visibility</p:attrName>
                                        </p:attrNameLst>
                                      </p:cBhvr>
                                      <p:to>
                                        <p:strVal val="visible"/>
                                      </p:to>
                                    </p:set>
                                    <p:animEffect transition="in" filter="wedge">
                                      <p:cBhvr>
                                        <p:cTn id="82" dur="2000"/>
                                        <p:tgtEl>
                                          <p:spTgt spid="8227"/>
                                        </p:tgtEl>
                                      </p:cBhvr>
                                    </p:animEffect>
                                  </p:childTnLst>
                                </p:cTn>
                              </p:par>
                            </p:childTnLst>
                          </p:cTn>
                        </p:par>
                      </p:childTnLst>
                    </p:cTn>
                  </p:par>
                  <p:par>
                    <p:cTn id="83" fill="hold">
                      <p:stCondLst>
                        <p:cond delay="indefinite"/>
                      </p:stCondLst>
                      <p:childTnLst>
                        <p:par>
                          <p:cTn id="84" fill="hold">
                            <p:stCondLst>
                              <p:cond delay="0"/>
                            </p:stCondLst>
                            <p:childTnLst>
                              <p:par>
                                <p:cTn id="85" presetID="20" presetClass="entr" presetSubtype="0" fill="hold" grpId="0" nodeType="clickEffect">
                                  <p:stCondLst>
                                    <p:cond delay="0"/>
                                  </p:stCondLst>
                                  <p:childTnLst>
                                    <p:set>
                                      <p:cBhvr>
                                        <p:cTn id="86" dur="1" fill="hold">
                                          <p:stCondLst>
                                            <p:cond delay="0"/>
                                          </p:stCondLst>
                                        </p:cTn>
                                        <p:tgtEl>
                                          <p:spTgt spid="8228"/>
                                        </p:tgtEl>
                                        <p:attrNameLst>
                                          <p:attrName>style.visibility</p:attrName>
                                        </p:attrNameLst>
                                      </p:cBhvr>
                                      <p:to>
                                        <p:strVal val="visible"/>
                                      </p:to>
                                    </p:set>
                                    <p:animEffect transition="in" filter="wedge">
                                      <p:cBhvr>
                                        <p:cTn id="87" dur="2000"/>
                                        <p:tgtEl>
                                          <p:spTgt spid="8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P spid="8219" grpId="0"/>
      <p:bldP spid="8220" grpId="0"/>
      <p:bldP spid="8221" grpId="0"/>
      <p:bldP spid="8222" grpId="0"/>
      <p:bldP spid="8223" grpId="0"/>
      <p:bldP spid="8224" grpId="0"/>
      <p:bldP spid="8225" grpId="0"/>
      <p:bldP spid="8226" grpId="0"/>
      <p:bldP spid="8227" grpId="0"/>
      <p:bldP spid="82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New Folder\Tranh, anh, khung nen\Khung\christmas-vector-border16.jpg"/>
          <p:cNvPicPr>
            <a:picLocks noChangeAspect="1" noChangeArrowheads="1"/>
          </p:cNvPicPr>
          <p:nvPr/>
        </p:nvPicPr>
        <p:blipFill>
          <a:blip r:embed="rId2"/>
          <a:srcRect/>
          <a:stretch>
            <a:fillRect/>
          </a:stretch>
        </p:blipFill>
        <p:spPr bwMode="auto">
          <a:xfrm>
            <a:off x="-152400" y="-342715"/>
            <a:ext cx="9296400" cy="7777264"/>
          </a:xfrm>
          <a:prstGeom prst="rect">
            <a:avLst/>
          </a:prstGeom>
          <a:noFill/>
        </p:spPr>
      </p:pic>
      <p:sp>
        <p:nvSpPr>
          <p:cNvPr id="6" name="TextBox 5"/>
          <p:cNvSpPr txBox="1"/>
          <p:nvPr/>
        </p:nvSpPr>
        <p:spPr>
          <a:xfrm>
            <a:off x="1066800" y="3429000"/>
            <a:ext cx="6477000" cy="646331"/>
          </a:xfrm>
          <a:prstGeom prst="rect">
            <a:avLst/>
          </a:prstGeom>
          <a:noFill/>
        </p:spPr>
        <p:txBody>
          <a:bodyPr wrap="square" rtlCol="0">
            <a:spAutoFit/>
          </a:bodyPr>
          <a:lstStyle/>
          <a:p>
            <a:r>
              <a:rPr lang="en-US" sz="3600" b="1" dirty="0" err="1" smtClean="0">
                <a:solidFill>
                  <a:srgbClr val="3333FF"/>
                </a:solidFill>
                <a:latin typeface="Tahoma" pitchFamily="34" charset="0"/>
                <a:ea typeface="Tahoma" pitchFamily="34" charset="0"/>
                <a:cs typeface="Tahoma" pitchFamily="34" charset="0"/>
              </a:rPr>
              <a:t>Âm</a:t>
            </a:r>
            <a:r>
              <a:rPr lang="en-US" sz="3600" b="1" dirty="0" smtClean="0">
                <a:solidFill>
                  <a:srgbClr val="3333FF"/>
                </a:solidFill>
                <a:latin typeface="Tahoma" pitchFamily="34" charset="0"/>
                <a:ea typeface="Tahoma" pitchFamily="34" charset="0"/>
                <a:cs typeface="Tahoma" pitchFamily="34" charset="0"/>
              </a:rPr>
              <a:t> </a:t>
            </a:r>
            <a:r>
              <a:rPr lang="en-US" sz="3600" b="1" dirty="0" err="1" smtClean="0">
                <a:solidFill>
                  <a:srgbClr val="3333FF"/>
                </a:solidFill>
                <a:latin typeface="Tahoma" pitchFamily="34" charset="0"/>
                <a:ea typeface="Tahoma" pitchFamily="34" charset="0"/>
                <a:cs typeface="Tahoma" pitchFamily="34" charset="0"/>
              </a:rPr>
              <a:t>thanh</a:t>
            </a:r>
            <a:r>
              <a:rPr lang="en-US" sz="3600" b="1" dirty="0" smtClean="0">
                <a:solidFill>
                  <a:srgbClr val="3333FF"/>
                </a:solidFill>
                <a:latin typeface="Tahoma" pitchFamily="34" charset="0"/>
                <a:ea typeface="Tahoma" pitchFamily="34" charset="0"/>
                <a:cs typeface="Tahoma" pitchFamily="34" charset="0"/>
              </a:rPr>
              <a:t> </a:t>
            </a:r>
            <a:r>
              <a:rPr lang="en-US" sz="3600" b="1" dirty="0" err="1" smtClean="0">
                <a:solidFill>
                  <a:srgbClr val="3333FF"/>
                </a:solidFill>
                <a:latin typeface="Tahoma" pitchFamily="34" charset="0"/>
                <a:ea typeface="Tahoma" pitchFamily="34" charset="0"/>
                <a:cs typeface="Tahoma" pitchFamily="34" charset="0"/>
              </a:rPr>
              <a:t>thành</a:t>
            </a:r>
            <a:r>
              <a:rPr lang="en-US" sz="3600" b="1" dirty="0" smtClean="0">
                <a:solidFill>
                  <a:srgbClr val="3333FF"/>
                </a:solidFill>
                <a:latin typeface="Tahoma" pitchFamily="34" charset="0"/>
                <a:ea typeface="Tahoma" pitchFamily="34" charset="0"/>
                <a:cs typeface="Tahoma" pitchFamily="34" charset="0"/>
              </a:rPr>
              <a:t> </a:t>
            </a:r>
            <a:r>
              <a:rPr lang="en-US" sz="3600" b="1" dirty="0" err="1" smtClean="0">
                <a:solidFill>
                  <a:srgbClr val="3333FF"/>
                </a:solidFill>
                <a:latin typeface="Tahoma" pitchFamily="34" charset="0"/>
                <a:ea typeface="Tahoma" pitchFamily="34" charset="0"/>
                <a:cs typeface="Tahoma" pitchFamily="34" charset="0"/>
              </a:rPr>
              <a:t>phố</a:t>
            </a:r>
            <a:endParaRPr lang="en-US" sz="3600" b="1" dirty="0">
              <a:solidFill>
                <a:srgbClr val="3333FF"/>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iterate type="lt">
                                    <p:tmPct val="0"/>
                                  </p:iterate>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iterate type="lt">
                                    <p:tmPct val="0"/>
                                  </p:iterate>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1676400"/>
            <a:ext cx="9144000" cy="2362200"/>
          </a:xfrm>
        </p:spPr>
        <p:txBody>
          <a:bodyPr/>
          <a:lstStyle/>
          <a:p>
            <a:pPr>
              <a:lnSpc>
                <a:spcPct val="90000"/>
              </a:lnSpc>
              <a:buFontTx/>
              <a:buNone/>
            </a:pPr>
            <a:r>
              <a:rPr lang="en-US" sz="2800">
                <a:solidFill>
                  <a:srgbClr val="D60093"/>
                </a:solidFill>
                <a:latin typeface="Times New Roman" pitchFamily="18" charset="0"/>
              </a:rPr>
              <a:t>          </a:t>
            </a:r>
            <a:r>
              <a:rPr lang="en-US">
                <a:solidFill>
                  <a:schemeClr val="tx2"/>
                </a:solidFill>
                <a:latin typeface="Times New Roman" pitchFamily="18" charset="0"/>
              </a:rPr>
              <a:t>Hải đã ra Cẩm Phả nhận công tác. Mỗi dịp về Hà Nội, Hải thích ngồi lặng hàng giờ để nghe bạn anh trình bày bản nhạc Ánh trăng của Bét- tô- ven bằng đàn pi- a- nô. Anh cảm thấy dễ chịu và đầu óc bớt căng thẳng.</a:t>
            </a:r>
          </a:p>
          <a:p>
            <a:pPr>
              <a:lnSpc>
                <a:spcPct val="90000"/>
              </a:lnSpc>
            </a:pPr>
            <a:endParaRPr lang="en-US">
              <a:solidFill>
                <a:schemeClr val="tx2"/>
              </a:solidFill>
            </a:endParaRPr>
          </a:p>
        </p:txBody>
      </p:sp>
      <p:sp>
        <p:nvSpPr>
          <p:cNvPr id="3076" name="Rectangle 4"/>
          <p:cNvSpPr>
            <a:spLocks noChangeArrowheads="1"/>
          </p:cNvSpPr>
          <p:nvPr/>
        </p:nvSpPr>
        <p:spPr bwMode="auto">
          <a:xfrm>
            <a:off x="228600" y="685800"/>
            <a:ext cx="8229600" cy="1143000"/>
          </a:xfrm>
          <a:prstGeom prst="rect">
            <a:avLst/>
          </a:prstGeom>
          <a:noFill/>
          <a:ln w="9525">
            <a:noFill/>
            <a:miter lim="800000"/>
            <a:headEnd/>
            <a:tailEnd/>
          </a:ln>
          <a:effectLst/>
        </p:spPr>
        <p:txBody>
          <a:bodyPr anchor="ctr"/>
          <a:lstStyle/>
          <a:p>
            <a:pPr algn="ctr"/>
            <a:r>
              <a:rPr lang="en-US" sz="3600">
                <a:solidFill>
                  <a:srgbClr val="D60093"/>
                </a:solidFill>
                <a:latin typeface="Times New Roman" pitchFamily="18" charset="0"/>
              </a:rPr>
              <a:t>Âm thanh thành phố</a:t>
            </a:r>
          </a:p>
        </p:txBody>
      </p:sp>
      <p:sp>
        <p:nvSpPr>
          <p:cNvPr id="3077" name="Rectangle 5"/>
          <p:cNvSpPr>
            <a:spLocks noChangeArrowheads="1"/>
          </p:cNvSpPr>
          <p:nvPr/>
        </p:nvSpPr>
        <p:spPr bwMode="auto">
          <a:xfrm>
            <a:off x="457200" y="4114800"/>
            <a:ext cx="9144000" cy="519113"/>
          </a:xfrm>
          <a:prstGeom prst="rect">
            <a:avLst/>
          </a:prstGeom>
          <a:noFill/>
          <a:ln w="9525">
            <a:noFill/>
            <a:miter lim="800000"/>
            <a:headEnd/>
            <a:tailEnd/>
          </a:ln>
          <a:effectLst/>
        </p:spPr>
        <p:txBody>
          <a:bodyPr>
            <a:spAutoFit/>
          </a:bodyPr>
          <a:lstStyle/>
          <a:p>
            <a:pPr>
              <a:spcBef>
                <a:spcPct val="20000"/>
              </a:spcBef>
            </a:pPr>
            <a:r>
              <a:rPr lang="en-US" sz="2400">
                <a:solidFill>
                  <a:schemeClr val="tx2"/>
                </a:solidFill>
                <a:latin typeface="Times New Roman" pitchFamily="18" charset="0"/>
              </a:rPr>
              <a:t>- </a:t>
            </a:r>
            <a:r>
              <a:rPr lang="en-US" sz="2800">
                <a:solidFill>
                  <a:schemeClr val="tx2"/>
                </a:solidFill>
                <a:latin typeface="Times New Roman" pitchFamily="18" charset="0"/>
              </a:rPr>
              <a:t>Đoạn văn trên nói lên điều gì?</a:t>
            </a:r>
          </a:p>
        </p:txBody>
      </p:sp>
      <p:sp>
        <p:nvSpPr>
          <p:cNvPr id="3078" name="Rectangle 6"/>
          <p:cNvSpPr>
            <a:spLocks noChangeArrowheads="1"/>
          </p:cNvSpPr>
          <p:nvPr/>
        </p:nvSpPr>
        <p:spPr bwMode="auto">
          <a:xfrm>
            <a:off x="533400" y="4724400"/>
            <a:ext cx="8610600" cy="519113"/>
          </a:xfrm>
          <a:prstGeom prst="rect">
            <a:avLst/>
          </a:prstGeom>
          <a:noFill/>
          <a:ln w="9525">
            <a:noFill/>
            <a:miter lim="800000"/>
            <a:headEnd/>
            <a:tailEnd/>
          </a:ln>
          <a:effectLst/>
        </p:spPr>
        <p:txBody>
          <a:bodyPr>
            <a:spAutoFit/>
          </a:bodyPr>
          <a:lstStyle/>
          <a:p>
            <a:r>
              <a:rPr lang="en-US" sz="2800">
                <a:solidFill>
                  <a:schemeClr val="tx2"/>
                </a:solidFill>
                <a:latin typeface="Times New Roman" pitchFamily="18" charset="0"/>
              </a:rPr>
              <a:t>     </a:t>
            </a:r>
            <a:r>
              <a:rPr lang="en-US" sz="2800">
                <a:solidFill>
                  <a:srgbClr val="9900FF"/>
                </a:solidFill>
                <a:latin typeface="Times New Roman" pitchFamily="18" charset="0"/>
              </a:rPr>
              <a:t>Đoạn văn nói về niềm say mê âm nhạc của Hải.</a:t>
            </a:r>
          </a:p>
        </p:txBody>
      </p:sp>
      <p:sp>
        <p:nvSpPr>
          <p:cNvPr id="3079" name="Rectangle 7"/>
          <p:cNvSpPr>
            <a:spLocks noChangeArrowheads="1"/>
          </p:cNvSpPr>
          <p:nvPr/>
        </p:nvSpPr>
        <p:spPr bwMode="auto">
          <a:xfrm>
            <a:off x="457200" y="5334000"/>
            <a:ext cx="5627688" cy="519113"/>
          </a:xfrm>
          <a:prstGeom prst="rect">
            <a:avLst/>
          </a:prstGeom>
          <a:noFill/>
          <a:ln w="9525">
            <a:noFill/>
            <a:miter lim="800000"/>
            <a:headEnd/>
            <a:tailEnd/>
          </a:ln>
          <a:effectLst/>
        </p:spPr>
        <p:txBody>
          <a:bodyPr wrap="none">
            <a:spAutoFit/>
          </a:bodyPr>
          <a:lstStyle/>
          <a:p>
            <a:pPr>
              <a:buFontTx/>
              <a:buChar char="-"/>
            </a:pPr>
            <a:r>
              <a:rPr lang="en-US" sz="2800">
                <a:solidFill>
                  <a:schemeClr val="tx2"/>
                </a:solidFill>
                <a:latin typeface="Times New Roman" pitchFamily="18" charset="0"/>
              </a:rPr>
              <a:t> Tìm các tên riêng trong bài chính tả?</a:t>
            </a:r>
          </a:p>
        </p:txBody>
      </p:sp>
      <p:sp>
        <p:nvSpPr>
          <p:cNvPr id="3080" name="Rectangle 8"/>
          <p:cNvSpPr>
            <a:spLocks noChangeArrowheads="1"/>
          </p:cNvSpPr>
          <p:nvPr/>
        </p:nvSpPr>
        <p:spPr bwMode="auto">
          <a:xfrm>
            <a:off x="1219200" y="5791200"/>
            <a:ext cx="871538" cy="519113"/>
          </a:xfrm>
          <a:prstGeom prst="rect">
            <a:avLst/>
          </a:prstGeom>
          <a:noFill/>
          <a:ln w="9525">
            <a:noFill/>
            <a:miter lim="800000"/>
            <a:headEnd/>
            <a:tailEnd/>
          </a:ln>
          <a:effectLst/>
        </p:spPr>
        <p:txBody>
          <a:bodyPr wrap="none">
            <a:spAutoFit/>
          </a:bodyPr>
          <a:lstStyle/>
          <a:p>
            <a:r>
              <a:rPr lang="en-US" sz="2400">
                <a:solidFill>
                  <a:schemeClr val="tx2"/>
                </a:solidFill>
                <a:latin typeface="Times New Roman" pitchFamily="18" charset="0"/>
              </a:rPr>
              <a:t> </a:t>
            </a:r>
            <a:r>
              <a:rPr lang="en-US" sz="2800">
                <a:solidFill>
                  <a:schemeClr val="tx2"/>
                </a:solidFill>
                <a:latin typeface="Times New Roman" pitchFamily="18" charset="0"/>
              </a:rPr>
              <a:t>Hải;</a:t>
            </a:r>
          </a:p>
        </p:txBody>
      </p:sp>
      <p:sp>
        <p:nvSpPr>
          <p:cNvPr id="3081" name="Rectangle 9"/>
          <p:cNvSpPr>
            <a:spLocks noChangeArrowheads="1"/>
          </p:cNvSpPr>
          <p:nvPr/>
        </p:nvSpPr>
        <p:spPr bwMode="auto">
          <a:xfrm>
            <a:off x="1981200" y="5791200"/>
            <a:ext cx="1574800" cy="519113"/>
          </a:xfrm>
          <a:prstGeom prst="rect">
            <a:avLst/>
          </a:prstGeom>
          <a:noFill/>
          <a:ln w="9525">
            <a:noFill/>
            <a:miter lim="800000"/>
            <a:headEnd/>
            <a:tailEnd/>
          </a:ln>
          <a:effectLst/>
        </p:spPr>
        <p:txBody>
          <a:bodyPr wrap="none">
            <a:spAutoFit/>
          </a:bodyPr>
          <a:lstStyle/>
          <a:p>
            <a:r>
              <a:rPr lang="en-US" sz="2800">
                <a:solidFill>
                  <a:schemeClr val="tx2"/>
                </a:solidFill>
                <a:latin typeface="Times New Roman" pitchFamily="18" charset="0"/>
              </a:rPr>
              <a:t>Cẩm Phả;</a:t>
            </a:r>
          </a:p>
        </p:txBody>
      </p:sp>
      <p:sp>
        <p:nvSpPr>
          <p:cNvPr id="3082" name="Rectangle 10"/>
          <p:cNvSpPr>
            <a:spLocks noChangeArrowheads="1"/>
          </p:cNvSpPr>
          <p:nvPr/>
        </p:nvSpPr>
        <p:spPr bwMode="auto">
          <a:xfrm>
            <a:off x="3429000" y="5791200"/>
            <a:ext cx="1319213" cy="519113"/>
          </a:xfrm>
          <a:prstGeom prst="rect">
            <a:avLst/>
          </a:prstGeom>
          <a:noFill/>
          <a:ln w="9525">
            <a:noFill/>
            <a:miter lim="800000"/>
            <a:headEnd/>
            <a:tailEnd/>
          </a:ln>
          <a:effectLst/>
        </p:spPr>
        <p:txBody>
          <a:bodyPr wrap="none">
            <a:spAutoFit/>
          </a:bodyPr>
          <a:lstStyle/>
          <a:p>
            <a:r>
              <a:rPr lang="en-US" sz="2800">
                <a:solidFill>
                  <a:schemeClr val="tx2"/>
                </a:solidFill>
                <a:latin typeface="Times New Roman" pitchFamily="18" charset="0"/>
              </a:rPr>
              <a:t>Hà Nội;</a:t>
            </a:r>
          </a:p>
        </p:txBody>
      </p:sp>
      <p:sp>
        <p:nvSpPr>
          <p:cNvPr id="3083" name="Rectangle 11"/>
          <p:cNvSpPr>
            <a:spLocks noChangeArrowheads="1"/>
          </p:cNvSpPr>
          <p:nvPr/>
        </p:nvSpPr>
        <p:spPr bwMode="auto">
          <a:xfrm>
            <a:off x="4648200" y="5791200"/>
            <a:ext cx="1800225" cy="519113"/>
          </a:xfrm>
          <a:prstGeom prst="rect">
            <a:avLst/>
          </a:prstGeom>
          <a:noFill/>
          <a:ln w="9525">
            <a:noFill/>
            <a:miter lim="800000"/>
            <a:headEnd/>
            <a:tailEnd/>
          </a:ln>
          <a:effectLst/>
        </p:spPr>
        <p:txBody>
          <a:bodyPr>
            <a:spAutoFit/>
          </a:bodyPr>
          <a:lstStyle/>
          <a:p>
            <a:r>
              <a:rPr lang="en-US" sz="2800">
                <a:solidFill>
                  <a:schemeClr val="tx2"/>
                </a:solidFill>
                <a:latin typeface="Times New Roman" pitchFamily="18" charset="0"/>
              </a:rPr>
              <a:t>Ánh trăng;</a:t>
            </a:r>
          </a:p>
        </p:txBody>
      </p:sp>
      <p:sp>
        <p:nvSpPr>
          <p:cNvPr id="3084" name="Rectangle 12"/>
          <p:cNvSpPr>
            <a:spLocks noChangeArrowheads="1"/>
          </p:cNvSpPr>
          <p:nvPr/>
        </p:nvSpPr>
        <p:spPr bwMode="auto">
          <a:xfrm>
            <a:off x="6400800" y="5791200"/>
            <a:ext cx="1965325" cy="519113"/>
          </a:xfrm>
          <a:prstGeom prst="rect">
            <a:avLst/>
          </a:prstGeom>
          <a:noFill/>
          <a:ln w="9525">
            <a:noFill/>
            <a:miter lim="800000"/>
            <a:headEnd/>
            <a:tailEnd/>
          </a:ln>
          <a:effectLst/>
        </p:spPr>
        <p:txBody>
          <a:bodyPr wrap="none">
            <a:spAutoFit/>
          </a:bodyPr>
          <a:lstStyle/>
          <a:p>
            <a:r>
              <a:rPr lang="en-US" sz="2800">
                <a:solidFill>
                  <a:schemeClr val="tx2"/>
                </a:solidFill>
                <a:latin typeface="Times New Roman" pitchFamily="18" charset="0"/>
              </a:rPr>
              <a:t>Bét- tô- ven</a:t>
            </a:r>
            <a:r>
              <a:rPr lang="en-US" sz="2400">
                <a:solidFill>
                  <a:schemeClr val="tx2"/>
                </a:solidFill>
                <a:latin typeface="Times New Roman" pitchFamily="18" charset="0"/>
              </a:rPr>
              <a:t>;</a:t>
            </a:r>
          </a:p>
        </p:txBody>
      </p:sp>
      <p:pic>
        <p:nvPicPr>
          <p:cNvPr id="3091" name="Picture 19" descr="POINSET2"/>
          <p:cNvPicPr>
            <a:picLocks noChangeAspect="1" noChangeArrowheads="1"/>
          </p:cNvPicPr>
          <p:nvPr/>
        </p:nvPicPr>
        <p:blipFill>
          <a:blip r:embed="rId2">
            <a:lum bright="-34000"/>
          </a:blip>
          <a:srcRect/>
          <a:stretch>
            <a:fillRect/>
          </a:stretch>
        </p:blipFill>
        <p:spPr bwMode="auto">
          <a:xfrm>
            <a:off x="0" y="0"/>
            <a:ext cx="1265238" cy="1446213"/>
          </a:xfrm>
          <a:prstGeom prst="rect">
            <a:avLst/>
          </a:prstGeom>
          <a:noFill/>
        </p:spPr>
      </p:pic>
      <p:pic>
        <p:nvPicPr>
          <p:cNvPr id="3092" name="Picture 20" descr="POINSET2"/>
          <p:cNvPicPr>
            <a:picLocks noChangeAspect="1" noChangeArrowheads="1"/>
          </p:cNvPicPr>
          <p:nvPr/>
        </p:nvPicPr>
        <p:blipFill>
          <a:blip r:embed="rId2">
            <a:lum bright="-34000"/>
          </a:blip>
          <a:srcRect/>
          <a:stretch>
            <a:fillRect/>
          </a:stretch>
        </p:blipFill>
        <p:spPr bwMode="auto">
          <a:xfrm flipV="1">
            <a:off x="0" y="5486400"/>
            <a:ext cx="1265238" cy="1371600"/>
          </a:xfrm>
          <a:prstGeom prst="rect">
            <a:avLst/>
          </a:prstGeom>
          <a:noFill/>
        </p:spPr>
      </p:pic>
      <p:pic>
        <p:nvPicPr>
          <p:cNvPr id="3093" name="Picture 21" descr="POINSET2"/>
          <p:cNvPicPr>
            <a:picLocks noChangeAspect="1" noChangeArrowheads="1"/>
          </p:cNvPicPr>
          <p:nvPr/>
        </p:nvPicPr>
        <p:blipFill>
          <a:blip r:embed="rId2">
            <a:lum bright="-34000"/>
          </a:blip>
          <a:srcRect/>
          <a:stretch>
            <a:fillRect/>
          </a:stretch>
        </p:blipFill>
        <p:spPr bwMode="auto">
          <a:xfrm rot="5626351">
            <a:off x="7788275" y="-90487"/>
            <a:ext cx="1265238" cy="1446212"/>
          </a:xfrm>
          <a:prstGeom prst="rect">
            <a:avLst/>
          </a:prstGeom>
          <a:noFill/>
        </p:spPr>
      </p:pic>
      <p:pic>
        <p:nvPicPr>
          <p:cNvPr id="3094" name="Picture 22" descr="POINSET2"/>
          <p:cNvPicPr>
            <a:picLocks noChangeAspect="1" noChangeArrowheads="1"/>
          </p:cNvPicPr>
          <p:nvPr/>
        </p:nvPicPr>
        <p:blipFill>
          <a:blip r:embed="rId2">
            <a:lum bright="-34000"/>
          </a:blip>
          <a:srcRect/>
          <a:stretch>
            <a:fillRect/>
          </a:stretch>
        </p:blipFill>
        <p:spPr bwMode="auto">
          <a:xfrm rot="10800000">
            <a:off x="7878763" y="5411788"/>
            <a:ext cx="1265237" cy="1446212"/>
          </a:xfrm>
          <a:prstGeom prst="rect">
            <a:avLst/>
          </a:prstGeom>
          <a:noFill/>
        </p:spPr>
      </p:pic>
      <p:sp>
        <p:nvSpPr>
          <p:cNvPr id="17" name="Title 16"/>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900" decel="100000" fill="hold"/>
                                        <p:tgtEl>
                                          <p:spTgt spid="307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7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3075">
                                            <p:txEl>
                                              <p:pRg st="0" end="0"/>
                                            </p:txEl>
                                          </p:spTgt>
                                        </p:tgtEl>
                                        <p:attrNameLst>
                                          <p:attrName>style.visibility</p:attrName>
                                        </p:attrNameLst>
                                      </p:cBhvr>
                                      <p:to>
                                        <p:strVal val="visible"/>
                                      </p:to>
                                    </p:set>
                                    <p:anim calcmode="lin" valueType="num">
                                      <p:cBhvr>
                                        <p:cTn id="15" dur="1000" fill="hold"/>
                                        <p:tgtEl>
                                          <p:spTgt spid="3075">
                                            <p:txEl>
                                              <p:pRg st="0" end="0"/>
                                            </p:txEl>
                                          </p:spTgt>
                                        </p:tgtEl>
                                        <p:attrNameLst>
                                          <p:attrName>ppt_x</p:attrName>
                                        </p:attrNameLst>
                                      </p:cBhvr>
                                      <p:tavLst>
                                        <p:tav tm="0">
                                          <p:val>
                                            <p:strVal val="#ppt_x-.2"/>
                                          </p:val>
                                        </p:tav>
                                        <p:tav tm="100000">
                                          <p:val>
                                            <p:strVal val="#ppt_x"/>
                                          </p:val>
                                        </p:tav>
                                      </p:tavLst>
                                    </p:anim>
                                    <p:anim calcmode="lin" valueType="num">
                                      <p:cBhvr>
                                        <p:cTn id="16" dur="1000" fill="hold"/>
                                        <p:tgtEl>
                                          <p:spTgt spid="307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7" dur="1000"/>
                                        <p:tgtEl>
                                          <p:spTgt spid="307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grpId="0" nodeType="clickEffect">
                                  <p:stCondLst>
                                    <p:cond delay="0"/>
                                  </p:stCondLst>
                                  <p:childTnLst>
                                    <p:set>
                                      <p:cBhvr>
                                        <p:cTn id="21" dur="1" fill="hold">
                                          <p:stCondLst>
                                            <p:cond delay="0"/>
                                          </p:stCondLst>
                                        </p:cTn>
                                        <p:tgtEl>
                                          <p:spTgt spid="3077"/>
                                        </p:tgtEl>
                                        <p:attrNameLst>
                                          <p:attrName>style.visibility</p:attrName>
                                        </p:attrNameLst>
                                      </p:cBhvr>
                                      <p:to>
                                        <p:strVal val="visible"/>
                                      </p:to>
                                    </p:set>
                                    <p:anim calcmode="lin" valueType="num">
                                      <p:cBhvr>
                                        <p:cTn id="22" dur="1000" fill="hold"/>
                                        <p:tgtEl>
                                          <p:spTgt spid="3077"/>
                                        </p:tgtEl>
                                        <p:attrNameLst>
                                          <p:attrName>ppt_x</p:attrName>
                                        </p:attrNameLst>
                                      </p:cBhvr>
                                      <p:tavLst>
                                        <p:tav tm="0">
                                          <p:val>
                                            <p:strVal val="#ppt_x-.2"/>
                                          </p:val>
                                        </p:tav>
                                        <p:tav tm="100000">
                                          <p:val>
                                            <p:strVal val="#ppt_x"/>
                                          </p:val>
                                        </p:tav>
                                      </p:tavLst>
                                    </p:anim>
                                    <p:anim calcmode="lin" valueType="num">
                                      <p:cBhvr>
                                        <p:cTn id="23" dur="1000" fill="hold"/>
                                        <p:tgtEl>
                                          <p:spTgt spid="307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307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078"/>
                                        </p:tgtEl>
                                        <p:attrNameLst>
                                          <p:attrName>style.visibility</p:attrName>
                                        </p:attrNameLst>
                                      </p:cBhvr>
                                      <p:to>
                                        <p:strVal val="visible"/>
                                      </p:to>
                                    </p:set>
                                    <p:animEffect transition="in" filter="slide(fromBottom)">
                                      <p:cBhvr>
                                        <p:cTn id="29" dur="500"/>
                                        <p:tgtEl>
                                          <p:spTgt spid="3078"/>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079"/>
                                        </p:tgtEl>
                                        <p:attrNameLst>
                                          <p:attrName>style.visibility</p:attrName>
                                        </p:attrNameLst>
                                      </p:cBhvr>
                                      <p:to>
                                        <p:strVal val="visible"/>
                                      </p:to>
                                    </p:set>
                                    <p:anim calcmode="lin" valueType="num">
                                      <p:cBhvr>
                                        <p:cTn id="34" dur="500" fill="hold"/>
                                        <p:tgtEl>
                                          <p:spTgt spid="3079"/>
                                        </p:tgtEl>
                                        <p:attrNameLst>
                                          <p:attrName>ppt_w</p:attrName>
                                        </p:attrNameLst>
                                      </p:cBhvr>
                                      <p:tavLst>
                                        <p:tav tm="0">
                                          <p:val>
                                            <p:fltVal val="0"/>
                                          </p:val>
                                        </p:tav>
                                        <p:tav tm="100000">
                                          <p:val>
                                            <p:strVal val="#ppt_w"/>
                                          </p:val>
                                        </p:tav>
                                      </p:tavLst>
                                    </p:anim>
                                    <p:anim calcmode="lin" valueType="num">
                                      <p:cBhvr>
                                        <p:cTn id="35" dur="500" fill="hold"/>
                                        <p:tgtEl>
                                          <p:spTgt spid="3079"/>
                                        </p:tgtEl>
                                        <p:attrNameLst>
                                          <p:attrName>ppt_h</p:attrName>
                                        </p:attrNameLst>
                                      </p:cBhvr>
                                      <p:tavLst>
                                        <p:tav tm="0">
                                          <p:val>
                                            <p:fltVal val="0"/>
                                          </p:val>
                                        </p:tav>
                                        <p:tav tm="100000">
                                          <p:val>
                                            <p:strVal val="#ppt_h"/>
                                          </p:val>
                                        </p:tav>
                                      </p:tavLst>
                                    </p:anim>
                                    <p:animEffect transition="in" filter="fade">
                                      <p:cBhvr>
                                        <p:cTn id="36" dur="500"/>
                                        <p:tgtEl>
                                          <p:spTgt spid="3079"/>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3080"/>
                                        </p:tgtEl>
                                        <p:attrNameLst>
                                          <p:attrName>style.visibility</p:attrName>
                                        </p:attrNameLst>
                                      </p:cBhvr>
                                      <p:to>
                                        <p:strVal val="visible"/>
                                      </p:to>
                                    </p:set>
                                    <p:anim calcmode="lin" valueType="num">
                                      <p:cBhvr>
                                        <p:cTn id="41" dur="1000" fill="hold"/>
                                        <p:tgtEl>
                                          <p:spTgt spid="3080"/>
                                        </p:tgtEl>
                                        <p:attrNameLst>
                                          <p:attrName>ppt_x</p:attrName>
                                        </p:attrNameLst>
                                      </p:cBhvr>
                                      <p:tavLst>
                                        <p:tav tm="0">
                                          <p:val>
                                            <p:strVal val="#ppt_x-.2"/>
                                          </p:val>
                                        </p:tav>
                                        <p:tav tm="100000">
                                          <p:val>
                                            <p:strVal val="#ppt_x"/>
                                          </p:val>
                                        </p:tav>
                                      </p:tavLst>
                                    </p:anim>
                                    <p:anim calcmode="lin" valueType="num">
                                      <p:cBhvr>
                                        <p:cTn id="42" dur="1000" fill="hold"/>
                                        <p:tgtEl>
                                          <p:spTgt spid="3080"/>
                                        </p:tgtEl>
                                        <p:attrNameLst>
                                          <p:attrName>ppt_y</p:attrName>
                                        </p:attrNameLst>
                                      </p:cBhvr>
                                      <p:tavLst>
                                        <p:tav tm="0">
                                          <p:val>
                                            <p:strVal val="#ppt_y"/>
                                          </p:val>
                                        </p:tav>
                                        <p:tav tm="100000">
                                          <p:val>
                                            <p:strVal val="#ppt_y"/>
                                          </p:val>
                                        </p:tav>
                                      </p:tavLst>
                                    </p:anim>
                                    <p:animEffect transition="in" filter="wipe(right)" prLst="gradientSize: 0.1">
                                      <p:cBhvr>
                                        <p:cTn id="43" dur="1000"/>
                                        <p:tgtEl>
                                          <p:spTgt spid="3080"/>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3081"/>
                                        </p:tgtEl>
                                        <p:attrNameLst>
                                          <p:attrName>style.visibility</p:attrName>
                                        </p:attrNameLst>
                                      </p:cBhvr>
                                      <p:to>
                                        <p:strVal val="visible"/>
                                      </p:to>
                                    </p:set>
                                    <p:anim calcmode="lin" valueType="num">
                                      <p:cBhvr>
                                        <p:cTn id="48" dur="1000" fill="hold"/>
                                        <p:tgtEl>
                                          <p:spTgt spid="3081"/>
                                        </p:tgtEl>
                                        <p:attrNameLst>
                                          <p:attrName>ppt_x</p:attrName>
                                        </p:attrNameLst>
                                      </p:cBhvr>
                                      <p:tavLst>
                                        <p:tav tm="0">
                                          <p:val>
                                            <p:strVal val="#ppt_x-.2"/>
                                          </p:val>
                                        </p:tav>
                                        <p:tav tm="100000">
                                          <p:val>
                                            <p:strVal val="#ppt_x"/>
                                          </p:val>
                                        </p:tav>
                                      </p:tavLst>
                                    </p:anim>
                                    <p:anim calcmode="lin" valueType="num">
                                      <p:cBhvr>
                                        <p:cTn id="49" dur="1000" fill="hold"/>
                                        <p:tgtEl>
                                          <p:spTgt spid="3081"/>
                                        </p:tgtEl>
                                        <p:attrNameLst>
                                          <p:attrName>ppt_y</p:attrName>
                                        </p:attrNameLst>
                                      </p:cBhvr>
                                      <p:tavLst>
                                        <p:tav tm="0">
                                          <p:val>
                                            <p:strVal val="#ppt_y"/>
                                          </p:val>
                                        </p:tav>
                                        <p:tav tm="100000">
                                          <p:val>
                                            <p:strVal val="#ppt_y"/>
                                          </p:val>
                                        </p:tav>
                                      </p:tavLst>
                                    </p:anim>
                                    <p:animEffect transition="in" filter="wipe(right)" prLst="gradientSize: 0.1">
                                      <p:cBhvr>
                                        <p:cTn id="50" dur="1000"/>
                                        <p:tgtEl>
                                          <p:spTgt spid="3081"/>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3082"/>
                                        </p:tgtEl>
                                        <p:attrNameLst>
                                          <p:attrName>style.visibility</p:attrName>
                                        </p:attrNameLst>
                                      </p:cBhvr>
                                      <p:to>
                                        <p:strVal val="visible"/>
                                      </p:to>
                                    </p:set>
                                    <p:anim calcmode="lin" valueType="num">
                                      <p:cBhvr>
                                        <p:cTn id="55" dur="1000" fill="hold"/>
                                        <p:tgtEl>
                                          <p:spTgt spid="3082"/>
                                        </p:tgtEl>
                                        <p:attrNameLst>
                                          <p:attrName>ppt_x</p:attrName>
                                        </p:attrNameLst>
                                      </p:cBhvr>
                                      <p:tavLst>
                                        <p:tav tm="0">
                                          <p:val>
                                            <p:strVal val="#ppt_x-.2"/>
                                          </p:val>
                                        </p:tav>
                                        <p:tav tm="100000">
                                          <p:val>
                                            <p:strVal val="#ppt_x"/>
                                          </p:val>
                                        </p:tav>
                                      </p:tavLst>
                                    </p:anim>
                                    <p:anim calcmode="lin" valueType="num">
                                      <p:cBhvr>
                                        <p:cTn id="56" dur="1000" fill="hold"/>
                                        <p:tgtEl>
                                          <p:spTgt spid="3082"/>
                                        </p:tgtEl>
                                        <p:attrNameLst>
                                          <p:attrName>ppt_y</p:attrName>
                                        </p:attrNameLst>
                                      </p:cBhvr>
                                      <p:tavLst>
                                        <p:tav tm="0">
                                          <p:val>
                                            <p:strVal val="#ppt_y"/>
                                          </p:val>
                                        </p:tav>
                                        <p:tav tm="100000">
                                          <p:val>
                                            <p:strVal val="#ppt_y"/>
                                          </p:val>
                                        </p:tav>
                                      </p:tavLst>
                                    </p:anim>
                                    <p:animEffect transition="in" filter="wipe(right)" prLst="gradientSize: 0.1">
                                      <p:cBhvr>
                                        <p:cTn id="57" dur="1000"/>
                                        <p:tgtEl>
                                          <p:spTgt spid="3082"/>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3083"/>
                                        </p:tgtEl>
                                        <p:attrNameLst>
                                          <p:attrName>style.visibility</p:attrName>
                                        </p:attrNameLst>
                                      </p:cBhvr>
                                      <p:to>
                                        <p:strVal val="visible"/>
                                      </p:to>
                                    </p:set>
                                    <p:anim calcmode="lin" valueType="num">
                                      <p:cBhvr>
                                        <p:cTn id="62" dur="1000" fill="hold"/>
                                        <p:tgtEl>
                                          <p:spTgt spid="3083"/>
                                        </p:tgtEl>
                                        <p:attrNameLst>
                                          <p:attrName>ppt_x</p:attrName>
                                        </p:attrNameLst>
                                      </p:cBhvr>
                                      <p:tavLst>
                                        <p:tav tm="0">
                                          <p:val>
                                            <p:strVal val="#ppt_x-.2"/>
                                          </p:val>
                                        </p:tav>
                                        <p:tav tm="100000">
                                          <p:val>
                                            <p:strVal val="#ppt_x"/>
                                          </p:val>
                                        </p:tav>
                                      </p:tavLst>
                                    </p:anim>
                                    <p:anim calcmode="lin" valueType="num">
                                      <p:cBhvr>
                                        <p:cTn id="63" dur="1000" fill="hold"/>
                                        <p:tgtEl>
                                          <p:spTgt spid="3083"/>
                                        </p:tgtEl>
                                        <p:attrNameLst>
                                          <p:attrName>ppt_y</p:attrName>
                                        </p:attrNameLst>
                                      </p:cBhvr>
                                      <p:tavLst>
                                        <p:tav tm="0">
                                          <p:val>
                                            <p:strVal val="#ppt_y"/>
                                          </p:val>
                                        </p:tav>
                                        <p:tav tm="100000">
                                          <p:val>
                                            <p:strVal val="#ppt_y"/>
                                          </p:val>
                                        </p:tav>
                                      </p:tavLst>
                                    </p:anim>
                                    <p:animEffect transition="in" filter="wipe(right)" prLst="gradientSize: 0.1">
                                      <p:cBhvr>
                                        <p:cTn id="64" dur="1000"/>
                                        <p:tgtEl>
                                          <p:spTgt spid="3083"/>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3084"/>
                                        </p:tgtEl>
                                        <p:attrNameLst>
                                          <p:attrName>style.visibility</p:attrName>
                                        </p:attrNameLst>
                                      </p:cBhvr>
                                      <p:to>
                                        <p:strVal val="visible"/>
                                      </p:to>
                                    </p:set>
                                    <p:anim calcmode="lin" valueType="num">
                                      <p:cBhvr>
                                        <p:cTn id="69" dur="1000" fill="hold"/>
                                        <p:tgtEl>
                                          <p:spTgt spid="3084"/>
                                        </p:tgtEl>
                                        <p:attrNameLst>
                                          <p:attrName>ppt_x</p:attrName>
                                        </p:attrNameLst>
                                      </p:cBhvr>
                                      <p:tavLst>
                                        <p:tav tm="0">
                                          <p:val>
                                            <p:strVal val="#ppt_x-.2"/>
                                          </p:val>
                                        </p:tav>
                                        <p:tav tm="100000">
                                          <p:val>
                                            <p:strVal val="#ppt_x"/>
                                          </p:val>
                                        </p:tav>
                                      </p:tavLst>
                                    </p:anim>
                                    <p:anim calcmode="lin" valueType="num">
                                      <p:cBhvr>
                                        <p:cTn id="70" dur="1000" fill="hold"/>
                                        <p:tgtEl>
                                          <p:spTgt spid="3084"/>
                                        </p:tgtEl>
                                        <p:attrNameLst>
                                          <p:attrName>ppt_y</p:attrName>
                                        </p:attrNameLst>
                                      </p:cBhvr>
                                      <p:tavLst>
                                        <p:tav tm="0">
                                          <p:val>
                                            <p:strVal val="#ppt_y"/>
                                          </p:val>
                                        </p:tav>
                                        <p:tav tm="100000">
                                          <p:val>
                                            <p:strVal val="#ppt_y"/>
                                          </p:val>
                                        </p:tav>
                                      </p:tavLst>
                                    </p:anim>
                                    <p:animEffect transition="in" filter="wipe(right)" prLst="gradientSize: 0.1">
                                      <p:cBhvr>
                                        <p:cTn id="71" dur="10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P spid="3076" grpId="0"/>
      <p:bldP spid="3077" grpId="0"/>
      <p:bldP spid="3078" grpId="0"/>
      <p:bldP spid="3079" grpId="0"/>
      <p:bldP spid="3080" grpId="0"/>
      <p:bldP spid="3081" grpId="0"/>
      <p:bldP spid="3082" grpId="0"/>
      <p:bldP spid="3083" grpId="0"/>
      <p:bldP spid="308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4" name="Group 23"/>
          <p:cNvGrpSpPr/>
          <p:nvPr/>
        </p:nvGrpSpPr>
        <p:grpSpPr>
          <a:xfrm>
            <a:off x="-533400" y="-304800"/>
            <a:ext cx="10439400" cy="7467600"/>
            <a:chOff x="-304800" y="-304800"/>
            <a:chExt cx="9829800" cy="7467600"/>
          </a:xfrm>
        </p:grpSpPr>
        <p:pic>
          <p:nvPicPr>
            <p:cNvPr id="19" name="Picture 18" descr="ist2_5526923-acanthus-scroll-corner.jpg"/>
            <p:cNvPicPr>
              <a:picLocks noChangeAspect="1"/>
            </p:cNvPicPr>
            <p:nvPr/>
          </p:nvPicPr>
          <p:blipFill>
            <a:blip r:embed="rId3"/>
            <a:stretch>
              <a:fillRect/>
            </a:stretch>
          </p:blipFill>
          <p:spPr>
            <a:xfrm rot="10800000">
              <a:off x="-228599" y="-304800"/>
              <a:ext cx="3048000" cy="3056042"/>
            </a:xfrm>
            <a:prstGeom prst="rect">
              <a:avLst/>
            </a:prstGeom>
          </p:spPr>
        </p:pic>
        <p:pic>
          <p:nvPicPr>
            <p:cNvPr id="18" name="Picture 17" descr="ist2_5526923-acanthus-scroll-corner.jpg"/>
            <p:cNvPicPr>
              <a:picLocks noChangeAspect="1"/>
            </p:cNvPicPr>
            <p:nvPr/>
          </p:nvPicPr>
          <p:blipFill>
            <a:blip r:embed="rId3"/>
            <a:stretch>
              <a:fillRect/>
            </a:stretch>
          </p:blipFill>
          <p:spPr>
            <a:xfrm rot="5400000">
              <a:off x="-419100" y="4229100"/>
              <a:ext cx="3048000" cy="2819400"/>
            </a:xfrm>
            <a:prstGeom prst="rect">
              <a:avLst/>
            </a:prstGeom>
          </p:spPr>
        </p:pic>
        <p:pic>
          <p:nvPicPr>
            <p:cNvPr id="17" name="Picture 16" descr="ist2_5526923-acanthus-scroll-corner.jpg"/>
            <p:cNvPicPr>
              <a:picLocks noChangeAspect="1"/>
            </p:cNvPicPr>
            <p:nvPr/>
          </p:nvPicPr>
          <p:blipFill>
            <a:blip r:embed="rId3"/>
            <a:stretch>
              <a:fillRect/>
            </a:stretch>
          </p:blipFill>
          <p:spPr>
            <a:xfrm rot="16200000">
              <a:off x="6396779" y="-232621"/>
              <a:ext cx="3048000" cy="3056042"/>
            </a:xfrm>
            <a:prstGeom prst="rect">
              <a:avLst/>
            </a:prstGeom>
          </p:spPr>
        </p:pic>
        <p:pic>
          <p:nvPicPr>
            <p:cNvPr id="11" name="Picture 10" descr="ist2_5526923-acanthus-scroll-corner.jpg"/>
            <p:cNvPicPr>
              <a:picLocks noChangeAspect="1"/>
            </p:cNvPicPr>
            <p:nvPr/>
          </p:nvPicPr>
          <p:blipFill>
            <a:blip r:embed="rId3"/>
            <a:stretch>
              <a:fillRect/>
            </a:stretch>
          </p:blipFill>
          <p:spPr>
            <a:xfrm>
              <a:off x="6477000" y="4030558"/>
              <a:ext cx="3048000" cy="3056042"/>
            </a:xfrm>
            <a:prstGeom prst="rect">
              <a:avLst/>
            </a:prstGeom>
          </p:spPr>
        </p:pic>
      </p:grpSp>
      <p:sp>
        <p:nvSpPr>
          <p:cNvPr id="4100" name="TextBox 4"/>
          <p:cNvSpPr txBox="1">
            <a:spLocks noChangeArrowheads="1"/>
          </p:cNvSpPr>
          <p:nvPr/>
        </p:nvSpPr>
        <p:spPr bwMode="auto">
          <a:xfrm>
            <a:off x="2571032" y="1219200"/>
            <a:ext cx="4527332" cy="523220"/>
          </a:xfrm>
          <a:prstGeom prst="rect">
            <a:avLst/>
          </a:prstGeom>
          <a:noFill/>
          <a:ln w="9525">
            <a:noFill/>
            <a:miter lim="800000"/>
            <a:headEnd/>
            <a:tailEnd/>
          </a:ln>
        </p:spPr>
        <p:txBody>
          <a:bodyPr wrap="square">
            <a:spAutoFit/>
          </a:bodyPr>
          <a:lstStyle/>
          <a:p>
            <a:r>
              <a:rPr lang="en-US" sz="2800" b="1" dirty="0" err="1" smtClean="0">
                <a:solidFill>
                  <a:srgbClr val="FF0000"/>
                </a:solidFill>
                <a:latin typeface="HP001 4 hàng" pitchFamily="34" charset="0"/>
              </a:rPr>
              <a:t>Âm</a:t>
            </a:r>
            <a:r>
              <a:rPr lang="en-US" sz="2800" b="1" dirty="0" smtClean="0">
                <a:solidFill>
                  <a:srgbClr val="FF0000"/>
                </a:solidFill>
                <a:latin typeface="HP001 4 hàng" pitchFamily="34" charset="0"/>
              </a:rPr>
              <a:t> </a:t>
            </a:r>
            <a:r>
              <a:rPr lang="en-US" sz="2800" b="1" dirty="0" err="1" smtClean="0">
                <a:solidFill>
                  <a:srgbClr val="FF0000"/>
                </a:solidFill>
                <a:latin typeface="HP001 4 hàng" pitchFamily="34" charset="0"/>
              </a:rPr>
              <a:t>thanh</a:t>
            </a:r>
            <a:r>
              <a:rPr lang="en-US" sz="2800" b="1" dirty="0" smtClean="0">
                <a:solidFill>
                  <a:srgbClr val="FF0000"/>
                </a:solidFill>
                <a:latin typeface="HP001 4 hàng" pitchFamily="34" charset="0"/>
              </a:rPr>
              <a:t> </a:t>
            </a:r>
            <a:r>
              <a:rPr lang="en-US" sz="2800" b="1" dirty="0" err="1" smtClean="0">
                <a:solidFill>
                  <a:srgbClr val="FF0000"/>
                </a:solidFill>
                <a:latin typeface="HP001 4 hàng" pitchFamily="34" charset="0"/>
              </a:rPr>
              <a:t>thành</a:t>
            </a:r>
            <a:r>
              <a:rPr lang="en-US" sz="2800" b="1" dirty="0" smtClean="0">
                <a:solidFill>
                  <a:srgbClr val="FF0000"/>
                </a:solidFill>
                <a:latin typeface="HP001 4 hàng" pitchFamily="34" charset="0"/>
              </a:rPr>
              <a:t> </a:t>
            </a:r>
            <a:r>
              <a:rPr lang="en-US" sz="2800" b="1" dirty="0" err="1" smtClean="0">
                <a:solidFill>
                  <a:srgbClr val="FF0000"/>
                </a:solidFill>
                <a:latin typeface="HP001 4 hàng" pitchFamily="34" charset="0"/>
              </a:rPr>
              <a:t>phố</a:t>
            </a:r>
            <a:endParaRPr lang="en-US" sz="2800" b="1" dirty="0">
              <a:solidFill>
                <a:srgbClr val="FF0000"/>
              </a:solidFill>
              <a:latin typeface="HP001 4 hàng" pitchFamily="34" charset="0"/>
            </a:endParaRPr>
          </a:p>
        </p:txBody>
      </p:sp>
      <p:sp>
        <p:nvSpPr>
          <p:cNvPr id="4101" name="TextBox 5"/>
          <p:cNvSpPr txBox="1">
            <a:spLocks noChangeArrowheads="1"/>
          </p:cNvSpPr>
          <p:nvPr/>
        </p:nvSpPr>
        <p:spPr bwMode="auto">
          <a:xfrm>
            <a:off x="132204" y="2059481"/>
            <a:ext cx="9296400" cy="3785652"/>
          </a:xfrm>
          <a:prstGeom prst="rect">
            <a:avLst/>
          </a:prstGeom>
          <a:noFill/>
          <a:ln w="9525">
            <a:noFill/>
            <a:miter lim="800000"/>
            <a:headEnd/>
            <a:tailEnd/>
          </a:ln>
        </p:spPr>
        <p:txBody>
          <a:bodyPr wrap="square">
            <a:spAutoFit/>
          </a:bodyPr>
          <a:lstStyle/>
          <a:p>
            <a:pPr>
              <a:lnSpc>
                <a:spcPct val="150000"/>
              </a:lnSpc>
            </a:pPr>
            <a:r>
              <a:rPr lang="en-US" sz="3200" b="1" dirty="0" smtClean="0">
                <a:latin typeface="HP001 4 hàng" pitchFamily="34" charset="0"/>
              </a:rPr>
              <a:t>   </a:t>
            </a:r>
            <a:r>
              <a:rPr lang="en-US" sz="3200" b="1" dirty="0" err="1" smtClean="0">
                <a:latin typeface="HP001 4 hàng" pitchFamily="34" charset="0"/>
              </a:rPr>
              <a:t>Hải</a:t>
            </a:r>
            <a:r>
              <a:rPr lang="en-US" sz="3200" b="1" dirty="0" smtClean="0">
                <a:latin typeface="HP001 4 hàng" pitchFamily="34" charset="0"/>
              </a:rPr>
              <a:t> </a:t>
            </a:r>
            <a:r>
              <a:rPr lang="en-US" sz="3200" b="1" dirty="0" err="1" smtClean="0">
                <a:latin typeface="HP001 4 hàng" pitchFamily="34" charset="0"/>
              </a:rPr>
              <a:t>đã</a:t>
            </a:r>
            <a:r>
              <a:rPr lang="en-US" sz="3200" b="1" dirty="0" smtClean="0">
                <a:latin typeface="HP001 4 hàng" pitchFamily="34" charset="0"/>
              </a:rPr>
              <a:t> </a:t>
            </a:r>
            <a:r>
              <a:rPr lang="en-US" sz="3200" b="1" dirty="0" err="1" smtClean="0">
                <a:latin typeface="HP001 4 hàng" pitchFamily="34" charset="0"/>
              </a:rPr>
              <a:t>ra</a:t>
            </a:r>
            <a:r>
              <a:rPr lang="en-US" sz="3200" b="1" dirty="0" smtClean="0">
                <a:latin typeface="HP001 4 hàng" pitchFamily="34" charset="0"/>
              </a:rPr>
              <a:t> </a:t>
            </a:r>
            <a:r>
              <a:rPr lang="en-US" sz="3200" b="1" dirty="0" err="1" smtClean="0">
                <a:latin typeface="HP001 4 hàng" pitchFamily="34" charset="0"/>
              </a:rPr>
              <a:t>Cẩm</a:t>
            </a:r>
            <a:r>
              <a:rPr lang="en-US" sz="3200" b="1" dirty="0" smtClean="0">
                <a:latin typeface="HP001 4 hàng" pitchFamily="34" charset="0"/>
              </a:rPr>
              <a:t> </a:t>
            </a:r>
            <a:r>
              <a:rPr lang="en-US" sz="3200" b="1" dirty="0" err="1" smtClean="0">
                <a:latin typeface="HP001 4 hàng" pitchFamily="34" charset="0"/>
              </a:rPr>
              <a:t>Phả</a:t>
            </a:r>
            <a:r>
              <a:rPr lang="en-US" sz="3200" b="1" dirty="0" smtClean="0">
                <a:latin typeface="HP001 4 hàng" pitchFamily="34" charset="0"/>
              </a:rPr>
              <a:t> </a:t>
            </a:r>
            <a:r>
              <a:rPr lang="en-US" sz="3200" b="1" dirty="0" err="1" smtClean="0">
                <a:latin typeface="HP001 4 hàng" pitchFamily="34" charset="0"/>
              </a:rPr>
              <a:t>nhận</a:t>
            </a:r>
            <a:r>
              <a:rPr lang="en-US" sz="3200" b="1" dirty="0" smtClean="0">
                <a:latin typeface="HP001 4 hàng" pitchFamily="34" charset="0"/>
              </a:rPr>
              <a:t> </a:t>
            </a:r>
            <a:r>
              <a:rPr lang="en-US" sz="3200" b="1" dirty="0" err="1" smtClean="0">
                <a:latin typeface="HP001 4 hàng" pitchFamily="34" charset="0"/>
              </a:rPr>
              <a:t>công</a:t>
            </a:r>
            <a:r>
              <a:rPr lang="en-US" sz="3200" b="1" dirty="0" smtClean="0">
                <a:latin typeface="HP001 4 hàng" pitchFamily="34" charset="0"/>
              </a:rPr>
              <a:t> </a:t>
            </a:r>
            <a:r>
              <a:rPr lang="en-US" sz="3200" b="1" dirty="0" err="1" smtClean="0">
                <a:latin typeface="HP001 4 hàng" pitchFamily="34" charset="0"/>
              </a:rPr>
              <a:t>tác</a:t>
            </a:r>
            <a:r>
              <a:rPr lang="en-US" sz="3200" b="1" dirty="0" smtClean="0">
                <a:latin typeface="HP001 4 hàng" pitchFamily="34" charset="0"/>
              </a:rPr>
              <a:t>. </a:t>
            </a:r>
            <a:r>
              <a:rPr lang="en-US" sz="3200" b="1" dirty="0" err="1" smtClean="0">
                <a:latin typeface="HP001 4 hàng" pitchFamily="34" charset="0"/>
              </a:rPr>
              <a:t>Mỗi</a:t>
            </a:r>
            <a:r>
              <a:rPr lang="en-US" sz="3200" b="1" dirty="0" smtClean="0">
                <a:latin typeface="HP001 4 hàng" pitchFamily="34" charset="0"/>
              </a:rPr>
              <a:t> </a:t>
            </a:r>
            <a:r>
              <a:rPr lang="en-US" sz="3200" b="1" dirty="0" err="1" smtClean="0">
                <a:latin typeface="HP001 4 hàng" pitchFamily="34" charset="0"/>
              </a:rPr>
              <a:t>dịp</a:t>
            </a:r>
            <a:r>
              <a:rPr lang="en-US" sz="3200" b="1" dirty="0" smtClean="0">
                <a:latin typeface="HP001 4 hàng" pitchFamily="34" charset="0"/>
              </a:rPr>
              <a:t> </a:t>
            </a:r>
            <a:r>
              <a:rPr lang="en-US" sz="3200" b="1" dirty="0" err="1" smtClean="0">
                <a:latin typeface="HP001 4 hàng" pitchFamily="34" charset="0"/>
              </a:rPr>
              <a:t>về</a:t>
            </a:r>
            <a:r>
              <a:rPr lang="en-US" sz="3200" b="1" dirty="0" smtClean="0">
                <a:latin typeface="HP001 4 hàng" pitchFamily="34" charset="0"/>
              </a:rPr>
              <a:t> </a:t>
            </a:r>
            <a:r>
              <a:rPr lang="en-US" sz="3200" b="1" dirty="0" err="1" smtClean="0">
                <a:latin typeface="HP001 4 hàng" pitchFamily="34" charset="0"/>
              </a:rPr>
              <a:t>Hà</a:t>
            </a:r>
            <a:r>
              <a:rPr lang="en-US" sz="3200" b="1" dirty="0" smtClean="0">
                <a:latin typeface="HP001 4 hàng" pitchFamily="34" charset="0"/>
              </a:rPr>
              <a:t> </a:t>
            </a:r>
            <a:r>
              <a:rPr lang="en-US" sz="3200" b="1" dirty="0" err="1" smtClean="0">
                <a:latin typeface="HP001 4 hàng" pitchFamily="34" charset="0"/>
              </a:rPr>
              <a:t>Nội</a:t>
            </a:r>
            <a:r>
              <a:rPr lang="en-US" sz="3200" b="1" dirty="0" smtClean="0">
                <a:latin typeface="HP001 4 hàng" pitchFamily="34" charset="0"/>
              </a:rPr>
              <a:t>, </a:t>
            </a:r>
            <a:r>
              <a:rPr lang="en-US" sz="3200" b="1" dirty="0" err="1" smtClean="0">
                <a:latin typeface="HP001 4 hàng" pitchFamily="34" charset="0"/>
              </a:rPr>
              <a:t>Hải</a:t>
            </a:r>
            <a:r>
              <a:rPr lang="en-US" sz="3200" b="1" dirty="0" smtClean="0">
                <a:latin typeface="HP001 4 hàng" pitchFamily="34" charset="0"/>
              </a:rPr>
              <a:t> </a:t>
            </a:r>
            <a:r>
              <a:rPr lang="en-US" sz="3200" b="1" dirty="0" err="1" smtClean="0">
                <a:latin typeface="HP001 4 hàng" pitchFamily="34" charset="0"/>
              </a:rPr>
              <a:t>thích</a:t>
            </a:r>
            <a:r>
              <a:rPr lang="en-US" sz="3200" b="1" dirty="0" smtClean="0">
                <a:latin typeface="HP001 4 hàng" pitchFamily="34" charset="0"/>
              </a:rPr>
              <a:t> </a:t>
            </a:r>
            <a:r>
              <a:rPr lang="en-US" sz="3200" b="1" dirty="0" err="1" smtClean="0">
                <a:latin typeface="HP001 4 hàng" pitchFamily="34" charset="0"/>
              </a:rPr>
              <a:t>ngồi</a:t>
            </a:r>
            <a:r>
              <a:rPr lang="en-US" sz="3200" b="1" dirty="0" smtClean="0">
                <a:latin typeface="HP001 4 hàng" pitchFamily="34" charset="0"/>
              </a:rPr>
              <a:t> </a:t>
            </a:r>
            <a:r>
              <a:rPr lang="en-US" sz="3200" b="1" dirty="0" err="1" smtClean="0">
                <a:latin typeface="HP001 4 hàng" pitchFamily="34" charset="0"/>
              </a:rPr>
              <a:t>lặng</a:t>
            </a:r>
            <a:r>
              <a:rPr lang="en-US" sz="3200" b="1" dirty="0" smtClean="0">
                <a:latin typeface="HP001 4 hàng" pitchFamily="34" charset="0"/>
              </a:rPr>
              <a:t> </a:t>
            </a:r>
            <a:r>
              <a:rPr lang="en-US" sz="3200" b="1" dirty="0" err="1" smtClean="0">
                <a:latin typeface="HP001 4 hàng" pitchFamily="34" charset="0"/>
              </a:rPr>
              <a:t>hàng</a:t>
            </a:r>
            <a:r>
              <a:rPr lang="en-US" sz="3200" b="1" dirty="0" smtClean="0">
                <a:latin typeface="HP001 4 hàng" pitchFamily="34" charset="0"/>
              </a:rPr>
              <a:t> </a:t>
            </a:r>
            <a:r>
              <a:rPr lang="en-US" sz="3200" b="1" dirty="0" err="1" smtClean="0">
                <a:latin typeface="HP001 4 hàng" pitchFamily="34" charset="0"/>
              </a:rPr>
              <a:t>giờ</a:t>
            </a:r>
            <a:r>
              <a:rPr lang="en-US" sz="3200" b="1" dirty="0" smtClean="0">
                <a:latin typeface="HP001 4 hàng" pitchFamily="34" charset="0"/>
              </a:rPr>
              <a:t> </a:t>
            </a:r>
            <a:r>
              <a:rPr lang="en-US" sz="3200" b="1" dirty="0" err="1" smtClean="0">
                <a:latin typeface="HP001 4 hàng" pitchFamily="34" charset="0"/>
              </a:rPr>
              <a:t>để</a:t>
            </a:r>
            <a:r>
              <a:rPr lang="en-US" sz="3200" b="1" dirty="0" smtClean="0">
                <a:latin typeface="HP001 4 hàng" pitchFamily="34" charset="0"/>
              </a:rPr>
              <a:t> </a:t>
            </a:r>
            <a:r>
              <a:rPr lang="en-US" sz="3200" b="1" dirty="0" err="1" smtClean="0">
                <a:latin typeface="HP001 4 hàng" pitchFamily="34" charset="0"/>
              </a:rPr>
              <a:t>nghe</a:t>
            </a:r>
            <a:r>
              <a:rPr lang="en-US" sz="3200" b="1" dirty="0" smtClean="0">
                <a:latin typeface="HP001 4 hàng" pitchFamily="34" charset="0"/>
              </a:rPr>
              <a:t> </a:t>
            </a:r>
            <a:r>
              <a:rPr lang="en-US" sz="3200" b="1" dirty="0" err="1" smtClean="0">
                <a:latin typeface="HP001 4 hàng" pitchFamily="34" charset="0"/>
              </a:rPr>
              <a:t>bạn</a:t>
            </a:r>
            <a:r>
              <a:rPr lang="en-US" sz="3200" b="1" dirty="0" smtClean="0">
                <a:latin typeface="HP001 4 hàng" pitchFamily="34" charset="0"/>
              </a:rPr>
              <a:t> </a:t>
            </a:r>
            <a:r>
              <a:rPr lang="en-US" sz="3200" b="1" dirty="0" err="1" smtClean="0">
                <a:latin typeface="HP001 4 hàng" pitchFamily="34" charset="0"/>
              </a:rPr>
              <a:t>anh</a:t>
            </a:r>
            <a:r>
              <a:rPr lang="en-US" sz="3200" b="1" dirty="0" smtClean="0">
                <a:latin typeface="HP001 4 hàng" pitchFamily="34" charset="0"/>
              </a:rPr>
              <a:t> </a:t>
            </a:r>
            <a:r>
              <a:rPr lang="en-US" sz="3200" b="1" dirty="0" err="1" smtClean="0">
                <a:latin typeface="HP001 4 hàng" pitchFamily="34" charset="0"/>
              </a:rPr>
              <a:t>trình</a:t>
            </a:r>
            <a:r>
              <a:rPr lang="en-US" sz="3200" b="1" dirty="0" smtClean="0">
                <a:latin typeface="HP001 4 hàng" pitchFamily="34" charset="0"/>
              </a:rPr>
              <a:t> </a:t>
            </a:r>
            <a:r>
              <a:rPr lang="en-US" sz="3200" b="1" dirty="0" err="1" smtClean="0">
                <a:latin typeface="HP001 4 hàng" pitchFamily="34" charset="0"/>
              </a:rPr>
              <a:t>bày</a:t>
            </a:r>
            <a:r>
              <a:rPr lang="en-US" sz="3200" b="1" dirty="0" smtClean="0">
                <a:latin typeface="HP001 4 hàng" pitchFamily="34" charset="0"/>
              </a:rPr>
              <a:t> </a:t>
            </a:r>
            <a:r>
              <a:rPr lang="en-US" sz="3200" b="1" dirty="0" err="1" smtClean="0">
                <a:latin typeface="HP001 4 hàng" pitchFamily="34" charset="0"/>
              </a:rPr>
              <a:t>bản</a:t>
            </a:r>
            <a:r>
              <a:rPr lang="en-US" sz="3200" b="1" dirty="0" smtClean="0">
                <a:latin typeface="HP001 4 hàng" pitchFamily="34" charset="0"/>
              </a:rPr>
              <a:t> </a:t>
            </a:r>
            <a:r>
              <a:rPr lang="en-US" sz="3200" b="1" dirty="0" err="1" smtClean="0">
                <a:latin typeface="HP001 4 hàng" pitchFamily="34" charset="0"/>
              </a:rPr>
              <a:t>nhạc</a:t>
            </a:r>
            <a:r>
              <a:rPr lang="en-US" sz="3200" b="1" dirty="0" smtClean="0">
                <a:latin typeface="HP001 4 hàng" pitchFamily="34" charset="0"/>
              </a:rPr>
              <a:t> </a:t>
            </a:r>
            <a:r>
              <a:rPr lang="en-US" sz="3200" b="1" i="1" dirty="0" err="1" smtClean="0">
                <a:latin typeface="HP001 4 hàng" pitchFamily="34" charset="0"/>
              </a:rPr>
              <a:t>Ánh</a:t>
            </a:r>
            <a:r>
              <a:rPr lang="en-US" sz="3200" b="1" i="1" dirty="0" smtClean="0">
                <a:latin typeface="HP001 4 hàng" pitchFamily="34" charset="0"/>
              </a:rPr>
              <a:t> </a:t>
            </a:r>
            <a:r>
              <a:rPr lang="en-US" sz="3200" b="1" i="1" dirty="0" err="1" smtClean="0">
                <a:latin typeface="HP001 4 hàng" pitchFamily="34" charset="0"/>
              </a:rPr>
              <a:t>trăng</a:t>
            </a:r>
            <a:r>
              <a:rPr lang="en-US" sz="3200" b="1" i="1" dirty="0" smtClean="0">
                <a:latin typeface="HP001 4 hàng" pitchFamily="34" charset="0"/>
              </a:rPr>
              <a:t> </a:t>
            </a:r>
            <a:r>
              <a:rPr lang="en-US" sz="3200" b="1" dirty="0" err="1" smtClean="0">
                <a:latin typeface="HP001 4 hàng" pitchFamily="34" charset="0"/>
              </a:rPr>
              <a:t>của</a:t>
            </a:r>
            <a:r>
              <a:rPr lang="en-US" sz="3200" b="1" dirty="0" smtClean="0">
                <a:latin typeface="HP001 4 hàng" pitchFamily="34" charset="0"/>
              </a:rPr>
              <a:t> </a:t>
            </a:r>
            <a:r>
              <a:rPr lang="en-US" sz="3200" b="1" dirty="0" err="1" smtClean="0">
                <a:latin typeface="HP001 4 hàng" pitchFamily="34" charset="0"/>
              </a:rPr>
              <a:t>Bét-tô-ven</a:t>
            </a:r>
            <a:r>
              <a:rPr lang="en-US" sz="3200" b="1" dirty="0" smtClean="0">
                <a:latin typeface="HP001 4 hàng" pitchFamily="34" charset="0"/>
              </a:rPr>
              <a:t> </a:t>
            </a:r>
            <a:r>
              <a:rPr lang="en-US" sz="3200" b="1" dirty="0" err="1" smtClean="0">
                <a:latin typeface="HP001 4 hàng" pitchFamily="34" charset="0"/>
              </a:rPr>
              <a:t>bằng</a:t>
            </a:r>
            <a:r>
              <a:rPr lang="en-US" sz="3200" b="1" dirty="0" smtClean="0">
                <a:latin typeface="HP001 4 hàng" pitchFamily="34" charset="0"/>
              </a:rPr>
              <a:t> </a:t>
            </a:r>
            <a:r>
              <a:rPr lang="en-US" sz="3200" b="1" dirty="0" err="1" smtClean="0">
                <a:latin typeface="HP001 4 hàng" pitchFamily="34" charset="0"/>
              </a:rPr>
              <a:t>đàn</a:t>
            </a:r>
            <a:r>
              <a:rPr lang="en-US" sz="3200" b="1" dirty="0" smtClean="0">
                <a:latin typeface="HP001 4 hàng" pitchFamily="34" charset="0"/>
              </a:rPr>
              <a:t> pi-a-</a:t>
            </a:r>
            <a:r>
              <a:rPr lang="en-US" sz="3200" b="1" dirty="0" err="1" smtClean="0">
                <a:latin typeface="HP001 4 hàng" pitchFamily="34" charset="0"/>
              </a:rPr>
              <a:t>nô</a:t>
            </a:r>
            <a:r>
              <a:rPr lang="en-US" sz="3200" b="1" dirty="0" smtClean="0">
                <a:latin typeface="HP001 4 hàng" pitchFamily="34" charset="0"/>
              </a:rPr>
              <a:t>. </a:t>
            </a:r>
            <a:r>
              <a:rPr lang="en-US" sz="3200" b="1" dirty="0" err="1" smtClean="0">
                <a:latin typeface="HP001 4 hàng" pitchFamily="34" charset="0"/>
              </a:rPr>
              <a:t>Anh</a:t>
            </a:r>
            <a:r>
              <a:rPr lang="en-US" sz="3200" b="1" dirty="0" smtClean="0">
                <a:latin typeface="HP001 4 hàng" pitchFamily="34" charset="0"/>
              </a:rPr>
              <a:t> </a:t>
            </a:r>
            <a:r>
              <a:rPr lang="en-US" sz="3200" b="1" dirty="0" err="1" smtClean="0">
                <a:latin typeface="HP001 4 hàng" pitchFamily="34" charset="0"/>
              </a:rPr>
              <a:t>cảm</a:t>
            </a:r>
            <a:r>
              <a:rPr lang="en-US" sz="3200" b="1" dirty="0" smtClean="0">
                <a:latin typeface="HP001 4 hàng" pitchFamily="34" charset="0"/>
              </a:rPr>
              <a:t> </a:t>
            </a:r>
            <a:r>
              <a:rPr lang="en-US" sz="3200" b="1" dirty="0" err="1" smtClean="0">
                <a:latin typeface="HP001 4 hàng" pitchFamily="34" charset="0"/>
              </a:rPr>
              <a:t>thấy</a:t>
            </a:r>
            <a:r>
              <a:rPr lang="en-US" sz="3200" b="1" dirty="0" smtClean="0">
                <a:latin typeface="HP001 4 hàng" pitchFamily="34" charset="0"/>
              </a:rPr>
              <a:t> </a:t>
            </a:r>
            <a:r>
              <a:rPr lang="en-US" sz="3200" b="1" dirty="0" err="1" smtClean="0">
                <a:latin typeface="HP001 4 hàng" pitchFamily="34" charset="0"/>
              </a:rPr>
              <a:t>dễ</a:t>
            </a:r>
            <a:r>
              <a:rPr lang="en-US" sz="3200" b="1" dirty="0" smtClean="0">
                <a:latin typeface="HP001 4 hàng" pitchFamily="34" charset="0"/>
              </a:rPr>
              <a:t> </a:t>
            </a:r>
            <a:r>
              <a:rPr lang="en-US" sz="3200" b="1" dirty="0" err="1" smtClean="0">
                <a:latin typeface="HP001 4 hàng" pitchFamily="34" charset="0"/>
              </a:rPr>
              <a:t>chịu</a:t>
            </a:r>
            <a:r>
              <a:rPr lang="en-US" sz="3200" b="1" dirty="0" smtClean="0">
                <a:latin typeface="HP001 4 hàng" pitchFamily="34" charset="0"/>
              </a:rPr>
              <a:t> </a:t>
            </a:r>
            <a:r>
              <a:rPr lang="en-US" sz="3200" b="1" dirty="0" err="1" smtClean="0">
                <a:latin typeface="HP001 4 hàng" pitchFamily="34" charset="0"/>
              </a:rPr>
              <a:t>và</a:t>
            </a:r>
            <a:r>
              <a:rPr lang="en-US" sz="3200" b="1" dirty="0" smtClean="0">
                <a:latin typeface="HP001 4 hàng" pitchFamily="34" charset="0"/>
              </a:rPr>
              <a:t> </a:t>
            </a:r>
            <a:r>
              <a:rPr lang="en-US" sz="3200" b="1" dirty="0" err="1" smtClean="0">
                <a:latin typeface="HP001 4 hàng" pitchFamily="34" charset="0"/>
              </a:rPr>
              <a:t>đầu</a:t>
            </a:r>
            <a:r>
              <a:rPr lang="en-US" sz="3200" b="1" dirty="0" smtClean="0">
                <a:latin typeface="HP001 4 hàng" pitchFamily="34" charset="0"/>
              </a:rPr>
              <a:t> </a:t>
            </a:r>
            <a:r>
              <a:rPr lang="en-US" sz="3200" b="1" dirty="0" err="1" smtClean="0">
                <a:latin typeface="HP001 4 hàng" pitchFamily="34" charset="0"/>
              </a:rPr>
              <a:t>óc</a:t>
            </a:r>
            <a:r>
              <a:rPr lang="en-US" sz="3200" b="1" dirty="0" smtClean="0">
                <a:latin typeface="HP001 4 hàng" pitchFamily="34" charset="0"/>
              </a:rPr>
              <a:t> </a:t>
            </a:r>
            <a:r>
              <a:rPr lang="en-US" sz="3200" b="1" dirty="0" err="1" smtClean="0">
                <a:latin typeface="HP001 4 hàng" pitchFamily="34" charset="0"/>
              </a:rPr>
              <a:t>bớt</a:t>
            </a:r>
            <a:r>
              <a:rPr lang="en-US" sz="3200" b="1" dirty="0" smtClean="0">
                <a:latin typeface="HP001 4 hàng" pitchFamily="34" charset="0"/>
              </a:rPr>
              <a:t> </a:t>
            </a:r>
            <a:r>
              <a:rPr lang="en-US" sz="3200" b="1" dirty="0" err="1" smtClean="0">
                <a:latin typeface="HP001 4 hàng" pitchFamily="34" charset="0"/>
              </a:rPr>
              <a:t>căng</a:t>
            </a:r>
            <a:r>
              <a:rPr lang="en-US" sz="3200" b="1" dirty="0" smtClean="0">
                <a:latin typeface="HP001 4 hàng" pitchFamily="34" charset="0"/>
              </a:rPr>
              <a:t> </a:t>
            </a:r>
            <a:r>
              <a:rPr lang="en-US" sz="3200" b="1" dirty="0" err="1" smtClean="0">
                <a:latin typeface="HP001 4 hàng" pitchFamily="34" charset="0"/>
              </a:rPr>
              <a:t>thẳng</a:t>
            </a:r>
            <a:r>
              <a:rPr lang="en-US" sz="3200" b="1" dirty="0" smtClean="0">
                <a:latin typeface="HP001 4 hàng" pitchFamily="34" charset="0"/>
              </a:rPr>
              <a:t>.</a:t>
            </a:r>
            <a:endParaRPr lang="en-US" sz="2800" b="1" i="1" dirty="0">
              <a:latin typeface="HP001 4 hàng" pitchFamily="34" charset="0"/>
            </a:endParaRPr>
          </a:p>
        </p:txBody>
      </p:sp>
      <p:sp>
        <p:nvSpPr>
          <p:cNvPr id="14" name="TextBox 5"/>
          <p:cNvSpPr txBox="1">
            <a:spLocks noChangeArrowheads="1"/>
          </p:cNvSpPr>
          <p:nvPr/>
        </p:nvSpPr>
        <p:spPr bwMode="auto">
          <a:xfrm>
            <a:off x="519294" y="2068692"/>
            <a:ext cx="914400" cy="830997"/>
          </a:xfrm>
          <a:prstGeom prst="rect">
            <a:avLst/>
          </a:prstGeom>
          <a:noFill/>
          <a:ln w="9525">
            <a:noFill/>
            <a:miter lim="800000"/>
            <a:headEnd/>
            <a:tailEnd/>
          </a:ln>
        </p:spPr>
        <p:txBody>
          <a:bodyPr wrap="square">
            <a:spAutoFit/>
          </a:bodyPr>
          <a:lstStyle/>
          <a:p>
            <a:pPr>
              <a:lnSpc>
                <a:spcPct val="150000"/>
              </a:lnSpc>
            </a:pPr>
            <a:r>
              <a:rPr lang="en-US" sz="2000" b="1" dirty="0" smtClean="0">
                <a:solidFill>
                  <a:srgbClr val="FF0000"/>
                </a:solidFill>
                <a:latin typeface="HP001 4 hàng" pitchFamily="34" charset="0"/>
              </a:rPr>
              <a:t> </a:t>
            </a:r>
            <a:r>
              <a:rPr lang="en-US" sz="3200" b="1" dirty="0" smtClean="0">
                <a:solidFill>
                  <a:srgbClr val="FF0000"/>
                </a:solidFill>
                <a:latin typeface="HP001 4 hàng" pitchFamily="34" charset="0"/>
              </a:rPr>
              <a:t>H                                               </a:t>
            </a:r>
          </a:p>
        </p:txBody>
      </p:sp>
      <p:sp>
        <p:nvSpPr>
          <p:cNvPr id="16" name="TextBox 5"/>
          <p:cNvSpPr txBox="1">
            <a:spLocks noChangeArrowheads="1"/>
          </p:cNvSpPr>
          <p:nvPr/>
        </p:nvSpPr>
        <p:spPr bwMode="auto">
          <a:xfrm>
            <a:off x="2494845" y="2065866"/>
            <a:ext cx="838200" cy="830997"/>
          </a:xfrm>
          <a:prstGeom prst="rect">
            <a:avLst/>
          </a:prstGeom>
          <a:noFill/>
          <a:ln w="9525">
            <a:noFill/>
            <a:miter lim="800000"/>
            <a:headEnd/>
            <a:tailEnd/>
          </a:ln>
        </p:spPr>
        <p:txBody>
          <a:bodyPr wrap="square">
            <a:spAutoFit/>
          </a:bodyPr>
          <a:lstStyle/>
          <a:p>
            <a:pPr>
              <a:lnSpc>
                <a:spcPct val="150000"/>
              </a:lnSpc>
            </a:pPr>
            <a:r>
              <a:rPr lang="en-US" sz="2000" b="1" dirty="0" smtClean="0">
                <a:solidFill>
                  <a:srgbClr val="FF0000"/>
                </a:solidFill>
                <a:latin typeface="HP001 4 hàng" pitchFamily="34" charset="0"/>
              </a:rPr>
              <a:t> </a:t>
            </a:r>
            <a:r>
              <a:rPr lang="en-US" sz="3200" b="1" dirty="0" smtClean="0">
                <a:solidFill>
                  <a:srgbClr val="FF0000"/>
                </a:solidFill>
                <a:latin typeface="HP001 4 hàng" pitchFamily="34" charset="0"/>
              </a:rPr>
              <a:t>C                                               </a:t>
            </a:r>
          </a:p>
        </p:txBody>
      </p:sp>
      <p:cxnSp>
        <p:nvCxnSpPr>
          <p:cNvPr id="25" name="Straight Connector 24"/>
          <p:cNvCxnSpPr/>
          <p:nvPr/>
        </p:nvCxnSpPr>
        <p:spPr>
          <a:xfrm>
            <a:off x="1981200" y="4191000"/>
            <a:ext cx="1524000" cy="1588"/>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962400" y="4876800"/>
            <a:ext cx="1295400" cy="1588"/>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14800" y="3429000"/>
            <a:ext cx="1828800" cy="1588"/>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28" name="TextBox 5"/>
          <p:cNvSpPr txBox="1">
            <a:spLocks noChangeArrowheads="1"/>
          </p:cNvSpPr>
          <p:nvPr/>
        </p:nvSpPr>
        <p:spPr bwMode="auto">
          <a:xfrm>
            <a:off x="3615267" y="2060223"/>
            <a:ext cx="990600" cy="830997"/>
          </a:xfrm>
          <a:prstGeom prst="rect">
            <a:avLst/>
          </a:prstGeom>
          <a:noFill/>
          <a:ln w="9525">
            <a:noFill/>
            <a:miter lim="800000"/>
            <a:headEnd/>
            <a:tailEnd/>
          </a:ln>
        </p:spPr>
        <p:txBody>
          <a:bodyPr wrap="square">
            <a:spAutoFit/>
          </a:bodyPr>
          <a:lstStyle/>
          <a:p>
            <a:pPr>
              <a:lnSpc>
                <a:spcPct val="150000"/>
              </a:lnSpc>
            </a:pPr>
            <a:r>
              <a:rPr lang="en-US" sz="2000" b="1" dirty="0" smtClean="0">
                <a:solidFill>
                  <a:srgbClr val="FF0000"/>
                </a:solidFill>
                <a:latin typeface="HP001 4 hàng" pitchFamily="34" charset="0"/>
              </a:rPr>
              <a:t> </a:t>
            </a:r>
            <a:r>
              <a:rPr lang="en-US" sz="3200" b="1" dirty="0" smtClean="0">
                <a:solidFill>
                  <a:srgbClr val="FF0000"/>
                </a:solidFill>
                <a:latin typeface="HP001 4 hàng" pitchFamily="34" charset="0"/>
              </a:rPr>
              <a:t>P                                              </a:t>
            </a:r>
          </a:p>
        </p:txBody>
      </p:sp>
      <p:sp>
        <p:nvSpPr>
          <p:cNvPr id="36" name="TextBox 5"/>
          <p:cNvSpPr txBox="1">
            <a:spLocks noChangeArrowheads="1"/>
          </p:cNvSpPr>
          <p:nvPr/>
        </p:nvSpPr>
        <p:spPr bwMode="auto">
          <a:xfrm>
            <a:off x="675702" y="5879336"/>
            <a:ext cx="838200" cy="830997"/>
          </a:xfrm>
          <a:prstGeom prst="rect">
            <a:avLst/>
          </a:prstGeom>
          <a:noFill/>
          <a:ln w="9525">
            <a:noFill/>
            <a:miter lim="800000"/>
            <a:headEnd/>
            <a:tailEnd/>
          </a:ln>
        </p:spPr>
        <p:txBody>
          <a:bodyPr wrap="square">
            <a:spAutoFit/>
          </a:bodyPr>
          <a:lstStyle/>
          <a:p>
            <a:pPr>
              <a:lnSpc>
                <a:spcPct val="150000"/>
              </a:lnSpc>
            </a:pPr>
            <a:r>
              <a:rPr lang="en-US" sz="2000" b="1" dirty="0" smtClean="0">
                <a:solidFill>
                  <a:srgbClr val="FF0000"/>
                </a:solidFill>
                <a:latin typeface="HP001 4 hàng" pitchFamily="34" charset="0"/>
              </a:rPr>
              <a:t> </a:t>
            </a:r>
            <a:r>
              <a:rPr lang="en-US" sz="3200" b="1" dirty="0" smtClean="0">
                <a:solidFill>
                  <a:srgbClr val="FF0000"/>
                </a:solidFill>
                <a:latin typeface="HP001 4 hàng" pitchFamily="34" charset="0"/>
              </a:rPr>
              <a:t>                                               </a:t>
            </a:r>
          </a:p>
        </p:txBody>
      </p:sp>
      <p:sp>
        <p:nvSpPr>
          <p:cNvPr id="38" name="TextBox 5"/>
          <p:cNvSpPr txBox="1">
            <a:spLocks noChangeArrowheads="1"/>
          </p:cNvSpPr>
          <p:nvPr/>
        </p:nvSpPr>
        <p:spPr bwMode="auto">
          <a:xfrm>
            <a:off x="3613532" y="5885758"/>
            <a:ext cx="838200" cy="830997"/>
          </a:xfrm>
          <a:prstGeom prst="rect">
            <a:avLst/>
          </a:prstGeom>
          <a:noFill/>
          <a:ln w="9525">
            <a:noFill/>
            <a:miter lim="800000"/>
            <a:headEnd/>
            <a:tailEnd/>
          </a:ln>
        </p:spPr>
        <p:txBody>
          <a:bodyPr wrap="square">
            <a:spAutoFit/>
          </a:bodyPr>
          <a:lstStyle/>
          <a:p>
            <a:pPr>
              <a:lnSpc>
                <a:spcPct val="150000"/>
              </a:lnSpc>
            </a:pPr>
            <a:r>
              <a:rPr lang="en-US" sz="2000" b="1" dirty="0" smtClean="0">
                <a:solidFill>
                  <a:srgbClr val="FF0000"/>
                </a:solidFill>
                <a:latin typeface="HP001 4 hàng" pitchFamily="34" charset="0"/>
              </a:rPr>
              <a:t> </a:t>
            </a:r>
            <a:r>
              <a:rPr lang="en-US" sz="3200" b="1" dirty="0" smtClean="0">
                <a:solidFill>
                  <a:srgbClr val="FF0000"/>
                </a:solidFill>
                <a:latin typeface="HP001 4 hàng" pitchFamily="34" charset="0"/>
              </a:rPr>
              <a:t>                                               </a:t>
            </a:r>
          </a:p>
        </p:txBody>
      </p:sp>
      <p:sp>
        <p:nvSpPr>
          <p:cNvPr id="22" name="TextBox 5"/>
          <p:cNvSpPr txBox="1">
            <a:spLocks noChangeArrowheads="1"/>
          </p:cNvSpPr>
          <p:nvPr/>
        </p:nvSpPr>
        <p:spPr bwMode="auto">
          <a:xfrm>
            <a:off x="7239000" y="2065866"/>
            <a:ext cx="990600" cy="830997"/>
          </a:xfrm>
          <a:prstGeom prst="rect">
            <a:avLst/>
          </a:prstGeom>
          <a:noFill/>
          <a:ln w="9525">
            <a:noFill/>
            <a:miter lim="800000"/>
            <a:headEnd/>
            <a:tailEnd/>
          </a:ln>
        </p:spPr>
        <p:txBody>
          <a:bodyPr wrap="square">
            <a:spAutoFit/>
          </a:bodyPr>
          <a:lstStyle/>
          <a:p>
            <a:pPr>
              <a:lnSpc>
                <a:spcPct val="150000"/>
              </a:lnSpc>
            </a:pPr>
            <a:r>
              <a:rPr lang="en-US" sz="2000" b="1" dirty="0" smtClean="0">
                <a:solidFill>
                  <a:srgbClr val="FF0000"/>
                </a:solidFill>
                <a:latin typeface="HP001 4 hàng" pitchFamily="34" charset="0"/>
              </a:rPr>
              <a:t> </a:t>
            </a:r>
            <a:r>
              <a:rPr lang="en-US" sz="3200" b="1" dirty="0" smtClean="0">
                <a:solidFill>
                  <a:srgbClr val="FF0000"/>
                </a:solidFill>
                <a:latin typeface="HP001 4 hàng" pitchFamily="34" charset="0"/>
              </a:rPr>
              <a:t>M                                              </a:t>
            </a:r>
          </a:p>
        </p:txBody>
      </p:sp>
      <p:sp>
        <p:nvSpPr>
          <p:cNvPr id="23" name="TextBox 5"/>
          <p:cNvSpPr txBox="1">
            <a:spLocks noChangeArrowheads="1"/>
          </p:cNvSpPr>
          <p:nvPr/>
        </p:nvSpPr>
        <p:spPr bwMode="auto">
          <a:xfrm>
            <a:off x="544689" y="2785533"/>
            <a:ext cx="990600" cy="830997"/>
          </a:xfrm>
          <a:prstGeom prst="rect">
            <a:avLst/>
          </a:prstGeom>
          <a:noFill/>
          <a:ln w="9525">
            <a:noFill/>
            <a:miter lim="800000"/>
            <a:headEnd/>
            <a:tailEnd/>
          </a:ln>
        </p:spPr>
        <p:txBody>
          <a:bodyPr wrap="square">
            <a:spAutoFit/>
          </a:bodyPr>
          <a:lstStyle/>
          <a:p>
            <a:pPr>
              <a:lnSpc>
                <a:spcPct val="150000"/>
              </a:lnSpc>
            </a:pPr>
            <a:r>
              <a:rPr lang="en-US" sz="2000" b="1" dirty="0" smtClean="0">
                <a:solidFill>
                  <a:srgbClr val="FF0000"/>
                </a:solidFill>
                <a:latin typeface="HP001 4 hàng" pitchFamily="34" charset="0"/>
              </a:rPr>
              <a:t> </a:t>
            </a:r>
            <a:r>
              <a:rPr lang="en-US" sz="3200" b="1" dirty="0" smtClean="0">
                <a:solidFill>
                  <a:srgbClr val="FF0000"/>
                </a:solidFill>
                <a:latin typeface="HP001 4 hàng" pitchFamily="34" charset="0"/>
              </a:rPr>
              <a:t>H                                              </a:t>
            </a:r>
          </a:p>
        </p:txBody>
      </p:sp>
      <p:sp>
        <p:nvSpPr>
          <p:cNvPr id="26" name="TextBox 5"/>
          <p:cNvSpPr txBox="1">
            <a:spLocks noChangeArrowheads="1"/>
          </p:cNvSpPr>
          <p:nvPr/>
        </p:nvSpPr>
        <p:spPr bwMode="auto">
          <a:xfrm>
            <a:off x="5460999" y="3522132"/>
            <a:ext cx="990600" cy="830997"/>
          </a:xfrm>
          <a:prstGeom prst="rect">
            <a:avLst/>
          </a:prstGeom>
          <a:noFill/>
          <a:ln w="9525">
            <a:noFill/>
            <a:miter lim="800000"/>
            <a:headEnd/>
            <a:tailEnd/>
          </a:ln>
        </p:spPr>
        <p:txBody>
          <a:bodyPr wrap="square">
            <a:spAutoFit/>
          </a:bodyPr>
          <a:lstStyle/>
          <a:p>
            <a:pPr>
              <a:lnSpc>
                <a:spcPct val="150000"/>
              </a:lnSpc>
            </a:pPr>
            <a:r>
              <a:rPr lang="en-US" sz="2000" b="1" dirty="0" smtClean="0">
                <a:solidFill>
                  <a:srgbClr val="FF0000"/>
                </a:solidFill>
                <a:latin typeface="HP001 4 hàng" pitchFamily="34" charset="0"/>
              </a:rPr>
              <a:t> </a:t>
            </a:r>
            <a:r>
              <a:rPr lang="en-US" sz="3200" b="1" i="1" dirty="0" smtClean="0">
                <a:solidFill>
                  <a:srgbClr val="FF0000"/>
                </a:solidFill>
                <a:latin typeface="HP001 4 hàng" pitchFamily="34" charset="0"/>
              </a:rPr>
              <a:t>Á</a:t>
            </a:r>
            <a:r>
              <a:rPr lang="en-US" sz="3200" b="1" dirty="0" smtClean="0">
                <a:solidFill>
                  <a:srgbClr val="FF0000"/>
                </a:solidFill>
                <a:latin typeface="HP001 4 hàng" pitchFamily="34" charset="0"/>
              </a:rPr>
              <a:t>                                              </a:t>
            </a:r>
          </a:p>
        </p:txBody>
      </p:sp>
      <p:cxnSp>
        <p:nvCxnSpPr>
          <p:cNvPr id="35" name="Straight Connector 34"/>
          <p:cNvCxnSpPr/>
          <p:nvPr/>
        </p:nvCxnSpPr>
        <p:spPr>
          <a:xfrm>
            <a:off x="228600" y="4953000"/>
            <a:ext cx="1828800" cy="1588"/>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
        <p:nvSpPr>
          <p:cNvPr id="27" name="TextBox 5"/>
          <p:cNvSpPr txBox="1">
            <a:spLocks noChangeArrowheads="1"/>
          </p:cNvSpPr>
          <p:nvPr/>
        </p:nvSpPr>
        <p:spPr bwMode="auto">
          <a:xfrm>
            <a:off x="1289754" y="2788356"/>
            <a:ext cx="990600" cy="830997"/>
          </a:xfrm>
          <a:prstGeom prst="rect">
            <a:avLst/>
          </a:prstGeom>
          <a:noFill/>
          <a:ln w="9525">
            <a:noFill/>
            <a:miter lim="800000"/>
            <a:headEnd/>
            <a:tailEnd/>
          </a:ln>
        </p:spPr>
        <p:txBody>
          <a:bodyPr wrap="square">
            <a:spAutoFit/>
          </a:bodyPr>
          <a:lstStyle/>
          <a:p>
            <a:pPr>
              <a:lnSpc>
                <a:spcPct val="150000"/>
              </a:lnSpc>
            </a:pPr>
            <a:r>
              <a:rPr lang="en-US" sz="2000" b="1" dirty="0" smtClean="0">
                <a:solidFill>
                  <a:srgbClr val="FF0000"/>
                </a:solidFill>
                <a:latin typeface="HP001 4 hàng" pitchFamily="34" charset="0"/>
              </a:rPr>
              <a:t> </a:t>
            </a:r>
            <a:r>
              <a:rPr lang="en-US" sz="3200" b="1" dirty="0" smtClean="0">
                <a:solidFill>
                  <a:srgbClr val="FF0000"/>
                </a:solidFill>
                <a:latin typeface="HP001 4 hàng" pitchFamily="34" charset="0"/>
              </a:rPr>
              <a:t>N                                              </a:t>
            </a:r>
          </a:p>
        </p:txBody>
      </p:sp>
      <p:sp>
        <p:nvSpPr>
          <p:cNvPr id="30" name="TextBox 5"/>
          <p:cNvSpPr txBox="1">
            <a:spLocks noChangeArrowheads="1"/>
          </p:cNvSpPr>
          <p:nvPr/>
        </p:nvSpPr>
        <p:spPr bwMode="auto">
          <a:xfrm>
            <a:off x="2173110" y="2785533"/>
            <a:ext cx="990600" cy="830997"/>
          </a:xfrm>
          <a:prstGeom prst="rect">
            <a:avLst/>
          </a:prstGeom>
          <a:noFill/>
          <a:ln w="9525">
            <a:noFill/>
            <a:miter lim="800000"/>
            <a:headEnd/>
            <a:tailEnd/>
          </a:ln>
        </p:spPr>
        <p:txBody>
          <a:bodyPr wrap="square">
            <a:spAutoFit/>
          </a:bodyPr>
          <a:lstStyle/>
          <a:p>
            <a:pPr>
              <a:lnSpc>
                <a:spcPct val="150000"/>
              </a:lnSpc>
            </a:pPr>
            <a:r>
              <a:rPr lang="en-US" sz="2000" b="1" dirty="0" smtClean="0">
                <a:solidFill>
                  <a:srgbClr val="FF0000"/>
                </a:solidFill>
                <a:latin typeface="HP001 4 hàng" pitchFamily="34" charset="0"/>
              </a:rPr>
              <a:t> </a:t>
            </a:r>
            <a:r>
              <a:rPr lang="en-US" sz="3200" b="1" dirty="0" smtClean="0">
                <a:solidFill>
                  <a:srgbClr val="FF0000"/>
                </a:solidFill>
                <a:latin typeface="HP001 4 hàng" pitchFamily="34" charset="0"/>
              </a:rPr>
              <a:t>H                                              </a:t>
            </a:r>
          </a:p>
        </p:txBody>
      </p:sp>
      <p:sp>
        <p:nvSpPr>
          <p:cNvPr id="32" name="TextBox 5"/>
          <p:cNvSpPr txBox="1">
            <a:spLocks noChangeArrowheads="1"/>
          </p:cNvSpPr>
          <p:nvPr/>
        </p:nvSpPr>
        <p:spPr bwMode="auto">
          <a:xfrm>
            <a:off x="45156" y="4258734"/>
            <a:ext cx="990600" cy="830997"/>
          </a:xfrm>
          <a:prstGeom prst="rect">
            <a:avLst/>
          </a:prstGeom>
          <a:noFill/>
          <a:ln w="9525">
            <a:noFill/>
            <a:miter lim="800000"/>
            <a:headEnd/>
            <a:tailEnd/>
          </a:ln>
        </p:spPr>
        <p:txBody>
          <a:bodyPr wrap="square">
            <a:spAutoFit/>
          </a:bodyPr>
          <a:lstStyle/>
          <a:p>
            <a:pPr>
              <a:lnSpc>
                <a:spcPct val="150000"/>
              </a:lnSpc>
            </a:pPr>
            <a:r>
              <a:rPr lang="en-US" sz="2000" b="1" dirty="0" smtClean="0">
                <a:solidFill>
                  <a:srgbClr val="FF0000"/>
                </a:solidFill>
                <a:latin typeface="HP001 4 hàng" pitchFamily="34" charset="0"/>
              </a:rPr>
              <a:t> </a:t>
            </a:r>
            <a:r>
              <a:rPr lang="en-US" sz="3200" b="1" dirty="0" smtClean="0">
                <a:solidFill>
                  <a:srgbClr val="FF0000"/>
                </a:solidFill>
                <a:latin typeface="HP001 4 hàng" pitchFamily="34" charset="0"/>
              </a:rPr>
              <a:t>B                                              </a:t>
            </a:r>
          </a:p>
        </p:txBody>
      </p:sp>
      <p:sp>
        <p:nvSpPr>
          <p:cNvPr id="33" name="TextBox 5"/>
          <p:cNvSpPr txBox="1">
            <a:spLocks noChangeArrowheads="1"/>
          </p:cNvSpPr>
          <p:nvPr/>
        </p:nvSpPr>
        <p:spPr bwMode="auto">
          <a:xfrm>
            <a:off x="5223933" y="4250265"/>
            <a:ext cx="990600" cy="830997"/>
          </a:xfrm>
          <a:prstGeom prst="rect">
            <a:avLst/>
          </a:prstGeom>
          <a:noFill/>
          <a:ln w="9525">
            <a:noFill/>
            <a:miter lim="800000"/>
            <a:headEnd/>
            <a:tailEnd/>
          </a:ln>
        </p:spPr>
        <p:txBody>
          <a:bodyPr wrap="square">
            <a:spAutoFit/>
          </a:bodyPr>
          <a:lstStyle/>
          <a:p>
            <a:pPr>
              <a:lnSpc>
                <a:spcPct val="150000"/>
              </a:lnSpc>
            </a:pPr>
            <a:r>
              <a:rPr lang="en-US" sz="2000" b="1" dirty="0" smtClean="0">
                <a:solidFill>
                  <a:srgbClr val="FF0000"/>
                </a:solidFill>
                <a:latin typeface="HP001 4 hàng" pitchFamily="34" charset="0"/>
              </a:rPr>
              <a:t> </a:t>
            </a:r>
            <a:r>
              <a:rPr lang="en-US" sz="3200" b="1" dirty="0" smtClean="0">
                <a:solidFill>
                  <a:srgbClr val="FF0000"/>
                </a:solidFill>
                <a:latin typeface="HP001 4 hàng" pitchFamily="34" charset="0"/>
              </a:rPr>
              <a:t>A                                              </a:t>
            </a:r>
          </a:p>
        </p:txBody>
      </p:sp>
      <p:sp>
        <p:nvSpPr>
          <p:cNvPr id="34" name="TextBox 5"/>
          <p:cNvSpPr txBox="1">
            <a:spLocks noChangeArrowheads="1"/>
          </p:cNvSpPr>
          <p:nvPr/>
        </p:nvSpPr>
        <p:spPr bwMode="auto">
          <a:xfrm>
            <a:off x="346449" y="5720643"/>
            <a:ext cx="990600" cy="830997"/>
          </a:xfrm>
          <a:prstGeom prst="rect">
            <a:avLst/>
          </a:prstGeom>
          <a:noFill/>
          <a:ln w="9525">
            <a:noFill/>
            <a:miter lim="800000"/>
            <a:headEnd/>
            <a:tailEnd/>
          </a:ln>
        </p:spPr>
        <p:txBody>
          <a:bodyPr wrap="square">
            <a:spAutoFit/>
          </a:bodyPr>
          <a:lstStyle/>
          <a:p>
            <a:pPr>
              <a:lnSpc>
                <a:spcPct val="150000"/>
              </a:lnSpc>
            </a:pPr>
            <a:r>
              <a:rPr lang="en-US" sz="2000" b="1" dirty="0" smtClean="0">
                <a:solidFill>
                  <a:srgbClr val="FF0000"/>
                </a:solidFill>
                <a:latin typeface="HP001 4 hàng" pitchFamily="34" charset="0"/>
              </a:rPr>
              <a:t> </a:t>
            </a:r>
            <a:r>
              <a:rPr lang="en-US" sz="3200" b="1" dirty="0" smtClean="0">
                <a:solidFill>
                  <a:srgbClr val="FF0000"/>
                </a:solidFill>
                <a:latin typeface="HP001 4 hàng" pitchFamily="34" charset="0"/>
              </a:rPr>
              <a:t>                                              </a:t>
            </a:r>
          </a:p>
        </p:txBody>
      </p:sp>
      <p:cxnSp>
        <p:nvCxnSpPr>
          <p:cNvPr id="42" name="Straight Connector 41"/>
          <p:cNvCxnSpPr/>
          <p:nvPr/>
        </p:nvCxnSpPr>
        <p:spPr>
          <a:xfrm>
            <a:off x="3505200" y="5715000"/>
            <a:ext cx="1752600" cy="1588"/>
          </a:xfrm>
          <a:prstGeom prst="line">
            <a:avLst/>
          </a:prstGeom>
          <a:ln w="38100">
            <a:solidFill>
              <a:srgbClr val="3333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diamond(in)">
                                      <p:cBhvr>
                                        <p:cTn id="7" dur="2000"/>
                                        <p:tgtEl>
                                          <p:spTgt spid="410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0" fill="hold"/>
                                        <p:tgtEl>
                                          <p:spTgt spid="14"/>
                                        </p:tgtEl>
                                        <p:attrNameLst>
                                          <p:attrName>ppt_x</p:attrName>
                                        </p:attrNameLst>
                                      </p:cBhvr>
                                      <p:tavLst>
                                        <p:tav tm="0">
                                          <p:val>
                                            <p:strVal val="0-#ppt_w/2"/>
                                          </p:val>
                                        </p:tav>
                                        <p:tav tm="100000">
                                          <p:val>
                                            <p:strVal val="#ppt_x"/>
                                          </p:val>
                                        </p:tav>
                                      </p:tavLst>
                                    </p:anim>
                                    <p:anim calcmode="lin" valueType="num">
                                      <p:cBhvr additive="base">
                                        <p:cTn id="13" dur="5000" fill="hold"/>
                                        <p:tgtEl>
                                          <p:spTgt spid="14"/>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8"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0" fill="hold"/>
                                        <p:tgtEl>
                                          <p:spTgt spid="16"/>
                                        </p:tgtEl>
                                        <p:attrNameLst>
                                          <p:attrName>ppt_x</p:attrName>
                                        </p:attrNameLst>
                                      </p:cBhvr>
                                      <p:tavLst>
                                        <p:tav tm="0">
                                          <p:val>
                                            <p:strVal val="0-#ppt_w/2"/>
                                          </p:val>
                                        </p:tav>
                                        <p:tav tm="100000">
                                          <p:val>
                                            <p:strVal val="#ppt_x"/>
                                          </p:val>
                                        </p:tav>
                                      </p:tavLst>
                                    </p:anim>
                                    <p:anim calcmode="lin" valueType="num">
                                      <p:cBhvr additive="base">
                                        <p:cTn id="18" dur="50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0000"/>
                            </p:stCondLst>
                            <p:childTnLst>
                              <p:par>
                                <p:cTn id="20" presetID="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5000" fill="hold"/>
                                        <p:tgtEl>
                                          <p:spTgt spid="28"/>
                                        </p:tgtEl>
                                        <p:attrNameLst>
                                          <p:attrName>ppt_x</p:attrName>
                                        </p:attrNameLst>
                                      </p:cBhvr>
                                      <p:tavLst>
                                        <p:tav tm="0">
                                          <p:val>
                                            <p:strVal val="0-#ppt_w/2"/>
                                          </p:val>
                                        </p:tav>
                                        <p:tav tm="100000">
                                          <p:val>
                                            <p:strVal val="#ppt_x"/>
                                          </p:val>
                                        </p:tav>
                                      </p:tavLst>
                                    </p:anim>
                                    <p:anim calcmode="lin" valueType="num">
                                      <p:cBhvr additive="base">
                                        <p:cTn id="23" dur="500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15000"/>
                            </p:stCondLst>
                            <p:childTnLst>
                              <p:par>
                                <p:cTn id="25" presetID="2" presetClass="entr" presetSubtype="8"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0" fill="hold"/>
                                        <p:tgtEl>
                                          <p:spTgt spid="22"/>
                                        </p:tgtEl>
                                        <p:attrNameLst>
                                          <p:attrName>ppt_x</p:attrName>
                                        </p:attrNameLst>
                                      </p:cBhvr>
                                      <p:tavLst>
                                        <p:tav tm="0">
                                          <p:val>
                                            <p:strVal val="0-#ppt_w/2"/>
                                          </p:val>
                                        </p:tav>
                                        <p:tav tm="100000">
                                          <p:val>
                                            <p:strVal val="#ppt_x"/>
                                          </p:val>
                                        </p:tav>
                                      </p:tavLst>
                                    </p:anim>
                                    <p:anim calcmode="lin" valueType="num">
                                      <p:cBhvr additive="base">
                                        <p:cTn id="28" dur="50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20000"/>
                            </p:stCondLst>
                            <p:childTnLst>
                              <p:par>
                                <p:cTn id="30" presetID="2" presetClass="entr" presetSubtype="8"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0" fill="hold"/>
                                        <p:tgtEl>
                                          <p:spTgt spid="23"/>
                                        </p:tgtEl>
                                        <p:attrNameLst>
                                          <p:attrName>ppt_x</p:attrName>
                                        </p:attrNameLst>
                                      </p:cBhvr>
                                      <p:tavLst>
                                        <p:tav tm="0">
                                          <p:val>
                                            <p:strVal val="0-#ppt_w/2"/>
                                          </p:val>
                                        </p:tav>
                                        <p:tav tm="100000">
                                          <p:val>
                                            <p:strVal val="#ppt_x"/>
                                          </p:val>
                                        </p:tav>
                                      </p:tavLst>
                                    </p:anim>
                                    <p:anim calcmode="lin" valueType="num">
                                      <p:cBhvr additive="base">
                                        <p:cTn id="33" dur="50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25000"/>
                            </p:stCondLst>
                            <p:childTnLst>
                              <p:par>
                                <p:cTn id="35" presetID="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0" fill="hold"/>
                                        <p:tgtEl>
                                          <p:spTgt spid="27"/>
                                        </p:tgtEl>
                                        <p:attrNameLst>
                                          <p:attrName>ppt_x</p:attrName>
                                        </p:attrNameLst>
                                      </p:cBhvr>
                                      <p:tavLst>
                                        <p:tav tm="0">
                                          <p:val>
                                            <p:strVal val="0-#ppt_w/2"/>
                                          </p:val>
                                        </p:tav>
                                        <p:tav tm="100000">
                                          <p:val>
                                            <p:strVal val="#ppt_x"/>
                                          </p:val>
                                        </p:tav>
                                      </p:tavLst>
                                    </p:anim>
                                    <p:anim calcmode="lin" valueType="num">
                                      <p:cBhvr additive="base">
                                        <p:cTn id="38" dur="5000" fill="hold"/>
                                        <p:tgtEl>
                                          <p:spTgt spid="27"/>
                                        </p:tgtEl>
                                        <p:attrNameLst>
                                          <p:attrName>ppt_y</p:attrName>
                                        </p:attrNameLst>
                                      </p:cBhvr>
                                      <p:tavLst>
                                        <p:tav tm="0">
                                          <p:val>
                                            <p:strVal val="#ppt_y"/>
                                          </p:val>
                                        </p:tav>
                                        <p:tav tm="100000">
                                          <p:val>
                                            <p:strVal val="#ppt_y"/>
                                          </p:val>
                                        </p:tav>
                                      </p:tavLst>
                                    </p:anim>
                                  </p:childTnLst>
                                </p:cTn>
                              </p:par>
                            </p:childTnLst>
                          </p:cTn>
                        </p:par>
                        <p:par>
                          <p:cTn id="39" fill="hold">
                            <p:stCondLst>
                              <p:cond delay="30000"/>
                            </p:stCondLst>
                            <p:childTnLst>
                              <p:par>
                                <p:cTn id="40" presetID="2" presetClass="entr" presetSubtype="8"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additive="base">
                                        <p:cTn id="42" dur="5000" fill="hold"/>
                                        <p:tgtEl>
                                          <p:spTgt spid="30"/>
                                        </p:tgtEl>
                                        <p:attrNameLst>
                                          <p:attrName>ppt_x</p:attrName>
                                        </p:attrNameLst>
                                      </p:cBhvr>
                                      <p:tavLst>
                                        <p:tav tm="0">
                                          <p:val>
                                            <p:strVal val="0-#ppt_w/2"/>
                                          </p:val>
                                        </p:tav>
                                        <p:tav tm="100000">
                                          <p:val>
                                            <p:strVal val="#ppt_x"/>
                                          </p:val>
                                        </p:tav>
                                      </p:tavLst>
                                    </p:anim>
                                    <p:anim calcmode="lin" valueType="num">
                                      <p:cBhvr additive="base">
                                        <p:cTn id="43" dur="5000" fill="hold"/>
                                        <p:tgtEl>
                                          <p:spTgt spid="30"/>
                                        </p:tgtEl>
                                        <p:attrNameLst>
                                          <p:attrName>ppt_y</p:attrName>
                                        </p:attrNameLst>
                                      </p:cBhvr>
                                      <p:tavLst>
                                        <p:tav tm="0">
                                          <p:val>
                                            <p:strVal val="#ppt_y"/>
                                          </p:val>
                                        </p:tav>
                                        <p:tav tm="100000">
                                          <p:val>
                                            <p:strVal val="#ppt_y"/>
                                          </p:val>
                                        </p:tav>
                                      </p:tavLst>
                                    </p:anim>
                                  </p:childTnLst>
                                </p:cTn>
                              </p:par>
                            </p:childTnLst>
                          </p:cTn>
                        </p:par>
                        <p:par>
                          <p:cTn id="44" fill="hold">
                            <p:stCondLst>
                              <p:cond delay="35000"/>
                            </p:stCondLst>
                            <p:childTnLst>
                              <p:par>
                                <p:cTn id="45" presetID="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 calcmode="lin" valueType="num">
                                      <p:cBhvr additive="base">
                                        <p:cTn id="47" dur="5000" fill="hold"/>
                                        <p:tgtEl>
                                          <p:spTgt spid="26"/>
                                        </p:tgtEl>
                                        <p:attrNameLst>
                                          <p:attrName>ppt_x</p:attrName>
                                        </p:attrNameLst>
                                      </p:cBhvr>
                                      <p:tavLst>
                                        <p:tav tm="0">
                                          <p:val>
                                            <p:strVal val="0-#ppt_w/2"/>
                                          </p:val>
                                        </p:tav>
                                        <p:tav tm="100000">
                                          <p:val>
                                            <p:strVal val="#ppt_x"/>
                                          </p:val>
                                        </p:tav>
                                      </p:tavLst>
                                    </p:anim>
                                    <p:anim calcmode="lin" valueType="num">
                                      <p:cBhvr additive="base">
                                        <p:cTn id="48" dur="5000" fill="hold"/>
                                        <p:tgtEl>
                                          <p:spTgt spid="26"/>
                                        </p:tgtEl>
                                        <p:attrNameLst>
                                          <p:attrName>ppt_y</p:attrName>
                                        </p:attrNameLst>
                                      </p:cBhvr>
                                      <p:tavLst>
                                        <p:tav tm="0">
                                          <p:val>
                                            <p:strVal val="#ppt_y"/>
                                          </p:val>
                                        </p:tav>
                                        <p:tav tm="100000">
                                          <p:val>
                                            <p:strVal val="#ppt_y"/>
                                          </p:val>
                                        </p:tav>
                                      </p:tavLst>
                                    </p:anim>
                                  </p:childTnLst>
                                </p:cTn>
                              </p:par>
                            </p:childTnLst>
                          </p:cTn>
                        </p:par>
                        <p:par>
                          <p:cTn id="49" fill="hold">
                            <p:stCondLst>
                              <p:cond delay="40000"/>
                            </p:stCondLst>
                            <p:childTnLst>
                              <p:par>
                                <p:cTn id="50" presetID="2" presetClass="entr" presetSubtype="8"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0" fill="hold"/>
                                        <p:tgtEl>
                                          <p:spTgt spid="32"/>
                                        </p:tgtEl>
                                        <p:attrNameLst>
                                          <p:attrName>ppt_x</p:attrName>
                                        </p:attrNameLst>
                                      </p:cBhvr>
                                      <p:tavLst>
                                        <p:tav tm="0">
                                          <p:val>
                                            <p:strVal val="0-#ppt_w/2"/>
                                          </p:val>
                                        </p:tav>
                                        <p:tav tm="100000">
                                          <p:val>
                                            <p:strVal val="#ppt_x"/>
                                          </p:val>
                                        </p:tav>
                                      </p:tavLst>
                                    </p:anim>
                                    <p:anim calcmode="lin" valueType="num">
                                      <p:cBhvr additive="base">
                                        <p:cTn id="53" dur="5000" fill="hold"/>
                                        <p:tgtEl>
                                          <p:spTgt spid="32"/>
                                        </p:tgtEl>
                                        <p:attrNameLst>
                                          <p:attrName>ppt_y</p:attrName>
                                        </p:attrNameLst>
                                      </p:cBhvr>
                                      <p:tavLst>
                                        <p:tav tm="0">
                                          <p:val>
                                            <p:strVal val="#ppt_y"/>
                                          </p:val>
                                        </p:tav>
                                        <p:tav tm="100000">
                                          <p:val>
                                            <p:strVal val="#ppt_y"/>
                                          </p:val>
                                        </p:tav>
                                      </p:tavLst>
                                    </p:anim>
                                  </p:childTnLst>
                                </p:cTn>
                              </p:par>
                            </p:childTnLst>
                          </p:cTn>
                        </p:par>
                        <p:par>
                          <p:cTn id="54" fill="hold">
                            <p:stCondLst>
                              <p:cond delay="45000"/>
                            </p:stCondLst>
                            <p:childTnLst>
                              <p:par>
                                <p:cTn id="55" presetID="2" presetClass="entr" presetSubtype="8"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 calcmode="lin" valueType="num">
                                      <p:cBhvr additive="base">
                                        <p:cTn id="57" dur="5000" fill="hold"/>
                                        <p:tgtEl>
                                          <p:spTgt spid="33"/>
                                        </p:tgtEl>
                                        <p:attrNameLst>
                                          <p:attrName>ppt_x</p:attrName>
                                        </p:attrNameLst>
                                      </p:cBhvr>
                                      <p:tavLst>
                                        <p:tav tm="0">
                                          <p:val>
                                            <p:strVal val="0-#ppt_w/2"/>
                                          </p:val>
                                        </p:tav>
                                        <p:tav tm="100000">
                                          <p:val>
                                            <p:strVal val="#ppt_x"/>
                                          </p:val>
                                        </p:tav>
                                      </p:tavLst>
                                    </p:anim>
                                    <p:anim calcmode="lin" valueType="num">
                                      <p:cBhvr additive="base">
                                        <p:cTn id="58" dur="5000" fill="hold"/>
                                        <p:tgtEl>
                                          <p:spTgt spid="33"/>
                                        </p:tgtEl>
                                        <p:attrNameLst>
                                          <p:attrName>ppt_y</p:attrName>
                                        </p:attrNameLst>
                                      </p:cBhvr>
                                      <p:tavLst>
                                        <p:tav tm="0">
                                          <p:val>
                                            <p:strVal val="#ppt_y"/>
                                          </p:val>
                                        </p:tav>
                                        <p:tav tm="100000">
                                          <p:val>
                                            <p:strVal val="#ppt_y"/>
                                          </p:val>
                                        </p:tav>
                                      </p:tavLst>
                                    </p:anim>
                                  </p:childTnLst>
                                </p:cTn>
                              </p:par>
                            </p:childTnLst>
                          </p:cTn>
                        </p:par>
                        <p:par>
                          <p:cTn id="59" fill="hold">
                            <p:stCondLst>
                              <p:cond delay="50000"/>
                            </p:stCondLst>
                            <p:childTnLst>
                              <p:par>
                                <p:cTn id="60" presetID="18" presetClass="entr" presetSubtype="12" fill="hold"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strips(downLeft)">
                                      <p:cBhvr>
                                        <p:cTn id="62" dur="500"/>
                                        <p:tgtEl>
                                          <p:spTgt spid="25"/>
                                        </p:tgtEl>
                                      </p:cBhvr>
                                    </p:animEffect>
                                  </p:childTnLst>
                                </p:cTn>
                              </p:par>
                            </p:childTnLst>
                          </p:cTn>
                        </p:par>
                        <p:par>
                          <p:cTn id="63" fill="hold">
                            <p:stCondLst>
                              <p:cond delay="50500"/>
                            </p:stCondLst>
                            <p:childTnLst>
                              <p:par>
                                <p:cTn id="64" presetID="18" presetClass="entr" presetSubtype="12" fill="hold"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strips(downLeft)">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8" presetClass="entr" presetSubtype="12"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strips(downLeft)">
                                      <p:cBhvr>
                                        <p:cTn id="71" dur="500"/>
                                        <p:tgtEl>
                                          <p:spTgt spid="31"/>
                                        </p:tgtEl>
                                      </p:cBhvr>
                                    </p:animEffect>
                                  </p:childTnLst>
                                </p:cTn>
                              </p:par>
                            </p:childTnLst>
                          </p:cTn>
                        </p:par>
                        <p:par>
                          <p:cTn id="72" fill="hold">
                            <p:stCondLst>
                              <p:cond delay="500"/>
                            </p:stCondLst>
                            <p:childTnLst>
                              <p:par>
                                <p:cTn id="73" presetID="18" presetClass="entr" presetSubtype="12"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strips(downLeft)">
                                      <p:cBhvr>
                                        <p:cTn id="75" dur="500"/>
                                        <p:tgtEl>
                                          <p:spTgt spid="35"/>
                                        </p:tgtEl>
                                      </p:cBhvr>
                                    </p:animEffect>
                                  </p:childTnLst>
                                </p:cTn>
                              </p:par>
                            </p:childTnLst>
                          </p:cTn>
                        </p:par>
                        <p:par>
                          <p:cTn id="76" fill="hold">
                            <p:stCondLst>
                              <p:cond delay="1000"/>
                            </p:stCondLst>
                            <p:childTnLst>
                              <p:par>
                                <p:cTn id="77" presetID="18" presetClass="entr" presetSubtype="12"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strips(downLeft)">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14" grpId="0"/>
      <p:bldP spid="16" grpId="0"/>
      <p:bldP spid="28" grpId="0"/>
      <p:bldP spid="22" grpId="0"/>
      <p:bldP spid="23" grpId="0"/>
      <p:bldP spid="26" grpId="0"/>
      <p:bldP spid="27" grpId="0"/>
      <p:bldP spid="30"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152400" y="1676400"/>
            <a:ext cx="9144000" cy="2209800"/>
          </a:xfrm>
        </p:spPr>
        <p:txBody>
          <a:bodyPr/>
          <a:lstStyle/>
          <a:p>
            <a:pPr>
              <a:buFontTx/>
              <a:buNone/>
            </a:pPr>
            <a:r>
              <a:rPr lang="en-US" sz="2800">
                <a:solidFill>
                  <a:srgbClr val="D60093"/>
                </a:solidFill>
                <a:latin typeface="Times New Roman" pitchFamily="18" charset="0"/>
              </a:rPr>
              <a:t>          </a:t>
            </a:r>
            <a:endParaRPr lang="en-US" sz="4000">
              <a:solidFill>
                <a:schemeClr val="tx2"/>
              </a:solidFill>
            </a:endParaRPr>
          </a:p>
        </p:txBody>
      </p:sp>
      <p:sp>
        <p:nvSpPr>
          <p:cNvPr id="5124" name="Rectangle 4"/>
          <p:cNvSpPr>
            <a:spLocks noChangeArrowheads="1"/>
          </p:cNvSpPr>
          <p:nvPr/>
        </p:nvSpPr>
        <p:spPr bwMode="auto">
          <a:xfrm>
            <a:off x="228600" y="685800"/>
            <a:ext cx="8229600" cy="1143000"/>
          </a:xfrm>
          <a:prstGeom prst="rect">
            <a:avLst/>
          </a:prstGeom>
          <a:noFill/>
          <a:ln w="9525">
            <a:noFill/>
            <a:miter lim="800000"/>
            <a:headEnd/>
            <a:tailEnd/>
          </a:ln>
          <a:effectLst/>
        </p:spPr>
        <p:txBody>
          <a:bodyPr anchor="ctr"/>
          <a:lstStyle/>
          <a:p>
            <a:pPr algn="ctr"/>
            <a:r>
              <a:rPr lang="en-US" sz="3600">
                <a:solidFill>
                  <a:srgbClr val="D60093"/>
                </a:solidFill>
                <a:latin typeface="Times New Roman" pitchFamily="18" charset="0"/>
              </a:rPr>
              <a:t>Âm thanh thành phố</a:t>
            </a:r>
          </a:p>
        </p:txBody>
      </p:sp>
      <p:sp>
        <p:nvSpPr>
          <p:cNvPr id="5126" name="Rectangle 6"/>
          <p:cNvSpPr>
            <a:spLocks noChangeArrowheads="1"/>
          </p:cNvSpPr>
          <p:nvPr/>
        </p:nvSpPr>
        <p:spPr bwMode="auto">
          <a:xfrm>
            <a:off x="0" y="4572000"/>
            <a:ext cx="8610600" cy="457200"/>
          </a:xfrm>
          <a:prstGeom prst="rect">
            <a:avLst/>
          </a:prstGeom>
          <a:noFill/>
          <a:ln w="9525">
            <a:noFill/>
            <a:miter lim="800000"/>
            <a:headEnd/>
            <a:tailEnd/>
          </a:ln>
          <a:effectLst/>
        </p:spPr>
        <p:txBody>
          <a:bodyPr>
            <a:spAutoFit/>
          </a:bodyPr>
          <a:lstStyle/>
          <a:p>
            <a:r>
              <a:rPr lang="en-US" sz="2400">
                <a:solidFill>
                  <a:schemeClr val="tx2"/>
                </a:solidFill>
                <a:latin typeface="Times New Roman" pitchFamily="18" charset="0"/>
              </a:rPr>
              <a:t>     </a:t>
            </a:r>
            <a:endParaRPr lang="en-US" sz="2400">
              <a:solidFill>
                <a:srgbClr val="9900FF"/>
              </a:solidFill>
              <a:latin typeface="Times New Roman" pitchFamily="18" charset="0"/>
            </a:endParaRPr>
          </a:p>
        </p:txBody>
      </p:sp>
      <p:sp>
        <p:nvSpPr>
          <p:cNvPr id="5133" name="Rectangle 13"/>
          <p:cNvSpPr>
            <a:spLocks noChangeArrowheads="1"/>
          </p:cNvSpPr>
          <p:nvPr/>
        </p:nvSpPr>
        <p:spPr bwMode="auto">
          <a:xfrm>
            <a:off x="0" y="1981200"/>
            <a:ext cx="1363663" cy="519113"/>
          </a:xfrm>
          <a:prstGeom prst="rect">
            <a:avLst/>
          </a:prstGeom>
          <a:noFill/>
          <a:ln w="9525">
            <a:noFill/>
            <a:miter lim="800000"/>
            <a:headEnd/>
            <a:tailEnd/>
          </a:ln>
          <a:effectLst/>
        </p:spPr>
        <p:txBody>
          <a:bodyPr wrap="none">
            <a:spAutoFit/>
          </a:bodyPr>
          <a:lstStyle/>
          <a:p>
            <a:r>
              <a:rPr lang="en-US" sz="2800" u="sng">
                <a:solidFill>
                  <a:schemeClr val="tx2"/>
                </a:solidFill>
                <a:latin typeface="Times New Roman" pitchFamily="18" charset="0"/>
              </a:rPr>
              <a:t>Từ khó</a:t>
            </a:r>
            <a:r>
              <a:rPr lang="en-US" sz="2400">
                <a:solidFill>
                  <a:schemeClr val="tx2"/>
                </a:solidFill>
                <a:latin typeface="Times New Roman" pitchFamily="18" charset="0"/>
              </a:rPr>
              <a:t>:</a:t>
            </a:r>
            <a:r>
              <a:rPr lang="en-US">
                <a:solidFill>
                  <a:schemeClr val="tx2"/>
                </a:solidFill>
              </a:rPr>
              <a:t> </a:t>
            </a:r>
          </a:p>
        </p:txBody>
      </p:sp>
      <p:sp>
        <p:nvSpPr>
          <p:cNvPr id="5134" name="Rectangle 14"/>
          <p:cNvSpPr>
            <a:spLocks noChangeArrowheads="1"/>
          </p:cNvSpPr>
          <p:nvPr/>
        </p:nvSpPr>
        <p:spPr bwMode="auto">
          <a:xfrm>
            <a:off x="1371600" y="1981200"/>
            <a:ext cx="1555750" cy="519113"/>
          </a:xfrm>
          <a:prstGeom prst="rect">
            <a:avLst/>
          </a:prstGeom>
          <a:noFill/>
          <a:ln w="9525">
            <a:noFill/>
            <a:miter lim="800000"/>
            <a:headEnd/>
            <a:tailEnd/>
          </a:ln>
          <a:effectLst/>
        </p:spPr>
        <p:txBody>
          <a:bodyPr wrap="none">
            <a:spAutoFit/>
          </a:bodyPr>
          <a:lstStyle/>
          <a:p>
            <a:r>
              <a:rPr lang="en-US" sz="2800">
                <a:solidFill>
                  <a:schemeClr val="tx2"/>
                </a:solidFill>
                <a:latin typeface="Times New Roman" pitchFamily="18" charset="0"/>
              </a:rPr>
              <a:t>trình bày;</a:t>
            </a:r>
          </a:p>
        </p:txBody>
      </p:sp>
      <p:sp>
        <p:nvSpPr>
          <p:cNvPr id="5137" name="Rectangle 17"/>
          <p:cNvSpPr>
            <a:spLocks noChangeArrowheads="1"/>
          </p:cNvSpPr>
          <p:nvPr/>
        </p:nvSpPr>
        <p:spPr bwMode="auto">
          <a:xfrm>
            <a:off x="2971800" y="1981200"/>
            <a:ext cx="1979613" cy="519113"/>
          </a:xfrm>
          <a:prstGeom prst="rect">
            <a:avLst/>
          </a:prstGeom>
          <a:noFill/>
          <a:ln w="9525">
            <a:noFill/>
            <a:miter lim="800000"/>
            <a:headEnd/>
            <a:tailEnd/>
          </a:ln>
          <a:effectLst/>
        </p:spPr>
        <p:txBody>
          <a:bodyPr wrap="none">
            <a:spAutoFit/>
          </a:bodyPr>
          <a:lstStyle/>
          <a:p>
            <a:r>
              <a:rPr lang="en-US" sz="2800">
                <a:solidFill>
                  <a:schemeClr val="tx2"/>
                </a:solidFill>
                <a:latin typeface="Times New Roman" pitchFamily="18" charset="0"/>
              </a:rPr>
              <a:t>Bét- tô- ven;</a:t>
            </a:r>
          </a:p>
        </p:txBody>
      </p:sp>
      <p:sp>
        <p:nvSpPr>
          <p:cNvPr id="5138" name="Rectangle 18"/>
          <p:cNvSpPr>
            <a:spLocks noChangeArrowheads="1"/>
          </p:cNvSpPr>
          <p:nvPr/>
        </p:nvSpPr>
        <p:spPr bwMode="auto">
          <a:xfrm>
            <a:off x="5105400" y="1981200"/>
            <a:ext cx="1398588" cy="519113"/>
          </a:xfrm>
          <a:prstGeom prst="rect">
            <a:avLst/>
          </a:prstGeom>
          <a:noFill/>
          <a:ln w="9525">
            <a:noFill/>
            <a:miter lim="800000"/>
            <a:headEnd/>
            <a:tailEnd/>
          </a:ln>
          <a:effectLst/>
        </p:spPr>
        <p:txBody>
          <a:bodyPr wrap="none">
            <a:spAutoFit/>
          </a:bodyPr>
          <a:lstStyle/>
          <a:p>
            <a:r>
              <a:rPr lang="en-US" sz="2800">
                <a:solidFill>
                  <a:schemeClr val="tx2"/>
                </a:solidFill>
                <a:latin typeface="Times New Roman" pitchFamily="18" charset="0"/>
              </a:rPr>
              <a:t>pi- a-nô;</a:t>
            </a:r>
          </a:p>
        </p:txBody>
      </p:sp>
      <p:pic>
        <p:nvPicPr>
          <p:cNvPr id="5139" name="Picture 19" descr="Beethoven"/>
          <p:cNvPicPr>
            <a:picLocks noChangeAspect="1" noChangeArrowheads="1"/>
          </p:cNvPicPr>
          <p:nvPr/>
        </p:nvPicPr>
        <p:blipFill>
          <a:blip r:embed="rId2"/>
          <a:srcRect l="8000" b="17778"/>
          <a:stretch>
            <a:fillRect/>
          </a:stretch>
        </p:blipFill>
        <p:spPr bwMode="auto">
          <a:xfrm>
            <a:off x="0" y="2590800"/>
            <a:ext cx="5105400" cy="4267200"/>
          </a:xfrm>
          <a:prstGeom prst="rect">
            <a:avLst/>
          </a:prstGeom>
          <a:noFill/>
        </p:spPr>
      </p:pic>
      <p:sp>
        <p:nvSpPr>
          <p:cNvPr id="5140" name="Rectangle 20"/>
          <p:cNvSpPr>
            <a:spLocks noChangeArrowheads="1"/>
          </p:cNvSpPr>
          <p:nvPr/>
        </p:nvSpPr>
        <p:spPr bwMode="auto">
          <a:xfrm>
            <a:off x="5334000" y="2743200"/>
            <a:ext cx="3352800" cy="2378075"/>
          </a:xfrm>
          <a:prstGeom prst="rect">
            <a:avLst/>
          </a:prstGeom>
          <a:noFill/>
          <a:ln w="9525">
            <a:noFill/>
            <a:miter lim="800000"/>
            <a:headEnd/>
            <a:tailEnd/>
          </a:ln>
          <a:effectLst/>
        </p:spPr>
        <p:txBody>
          <a:bodyPr>
            <a:spAutoFit/>
          </a:bodyPr>
          <a:lstStyle/>
          <a:p>
            <a:r>
              <a:rPr lang="en-US" sz="2800">
                <a:latin typeface="Times New Roman" pitchFamily="18" charset="0"/>
              </a:rPr>
              <a:t>    </a:t>
            </a:r>
            <a:r>
              <a:rPr lang="en-US" sz="3000">
                <a:latin typeface="Times New Roman" pitchFamily="18" charset="0"/>
              </a:rPr>
              <a:t>Lát-vích Van </a:t>
            </a:r>
            <a:r>
              <a:rPr lang="en-US" sz="3000" b="1">
                <a:latin typeface="Times New Roman" pitchFamily="18" charset="0"/>
              </a:rPr>
              <a:t>Bét</a:t>
            </a:r>
            <a:r>
              <a:rPr lang="en-US" sz="3000">
                <a:latin typeface="Times New Roman" pitchFamily="18" charset="0"/>
              </a:rPr>
              <a:t>-tô-</a:t>
            </a:r>
            <a:r>
              <a:rPr lang="en-US" sz="3000" b="1">
                <a:latin typeface="Times New Roman" pitchFamily="18" charset="0"/>
              </a:rPr>
              <a:t>ven </a:t>
            </a:r>
          </a:p>
          <a:p>
            <a:r>
              <a:rPr lang="en-US" sz="3000">
                <a:latin typeface="Times New Roman" pitchFamily="18" charset="0"/>
              </a:rPr>
              <a:t>    (1770-1827) </a:t>
            </a:r>
          </a:p>
          <a:p>
            <a:r>
              <a:rPr lang="en-US" sz="3000">
                <a:latin typeface="Times New Roman" pitchFamily="18" charset="0"/>
              </a:rPr>
              <a:t> là nhạc sĩ thiên</a:t>
            </a:r>
          </a:p>
          <a:p>
            <a:r>
              <a:rPr lang="en-US" sz="3000">
                <a:latin typeface="Times New Roman" pitchFamily="18" charset="0"/>
              </a:rPr>
              <a:t>  tài người Đức</a:t>
            </a:r>
          </a:p>
        </p:txBody>
      </p:sp>
      <p:pic>
        <p:nvPicPr>
          <p:cNvPr id="5141" name="Picture 21" descr="piano 1"/>
          <p:cNvPicPr>
            <a:picLocks noChangeAspect="1" noChangeArrowheads="1"/>
          </p:cNvPicPr>
          <p:nvPr/>
        </p:nvPicPr>
        <p:blipFill>
          <a:blip r:embed="rId3"/>
          <a:srcRect/>
          <a:stretch>
            <a:fillRect/>
          </a:stretch>
        </p:blipFill>
        <p:spPr bwMode="auto">
          <a:xfrm>
            <a:off x="4724400" y="2590800"/>
            <a:ext cx="4419600" cy="4267200"/>
          </a:xfrm>
          <a:prstGeom prst="rect">
            <a:avLst/>
          </a:prstGeom>
          <a:noFill/>
        </p:spPr>
      </p:pic>
      <p:sp>
        <p:nvSpPr>
          <p:cNvPr id="5142" name="Rectangle 22"/>
          <p:cNvSpPr>
            <a:spLocks noChangeArrowheads="1"/>
          </p:cNvSpPr>
          <p:nvPr/>
        </p:nvSpPr>
        <p:spPr bwMode="auto">
          <a:xfrm>
            <a:off x="2438400" y="5911850"/>
            <a:ext cx="2241550" cy="946150"/>
          </a:xfrm>
          <a:prstGeom prst="rect">
            <a:avLst/>
          </a:prstGeom>
          <a:noFill/>
          <a:ln w="9525">
            <a:noFill/>
            <a:miter lim="800000"/>
            <a:headEnd/>
            <a:tailEnd/>
          </a:ln>
          <a:effectLst/>
        </p:spPr>
        <p:txBody>
          <a:bodyPr>
            <a:spAutoFit/>
          </a:bodyPr>
          <a:lstStyle/>
          <a:p>
            <a:r>
              <a:rPr lang="en-US" sz="2800">
                <a:latin typeface="Times New Roman" pitchFamily="18" charset="0"/>
              </a:rPr>
              <a:t>Một loại đàn lớn có phím</a:t>
            </a:r>
          </a:p>
        </p:txBody>
      </p:sp>
      <p:pic>
        <p:nvPicPr>
          <p:cNvPr id="5143" name="Picture 23" descr="POINSET2"/>
          <p:cNvPicPr>
            <a:picLocks noChangeAspect="1" noChangeArrowheads="1"/>
          </p:cNvPicPr>
          <p:nvPr/>
        </p:nvPicPr>
        <p:blipFill>
          <a:blip r:embed="rId4">
            <a:lum bright="-34000"/>
          </a:blip>
          <a:srcRect/>
          <a:stretch>
            <a:fillRect/>
          </a:stretch>
        </p:blipFill>
        <p:spPr bwMode="auto">
          <a:xfrm>
            <a:off x="0" y="0"/>
            <a:ext cx="1265238" cy="1446213"/>
          </a:xfrm>
          <a:prstGeom prst="rect">
            <a:avLst/>
          </a:prstGeom>
          <a:noFill/>
        </p:spPr>
      </p:pic>
      <p:pic>
        <p:nvPicPr>
          <p:cNvPr id="5144" name="Picture 24" descr="POINSET2"/>
          <p:cNvPicPr>
            <a:picLocks noChangeAspect="1" noChangeArrowheads="1"/>
          </p:cNvPicPr>
          <p:nvPr/>
        </p:nvPicPr>
        <p:blipFill>
          <a:blip r:embed="rId4">
            <a:lum bright="-34000"/>
          </a:blip>
          <a:srcRect/>
          <a:stretch>
            <a:fillRect/>
          </a:stretch>
        </p:blipFill>
        <p:spPr bwMode="auto">
          <a:xfrm rot="5626351">
            <a:off x="7788275" y="-90487"/>
            <a:ext cx="1265238" cy="1446212"/>
          </a:xfrm>
          <a:prstGeom prst="rect">
            <a:avLst/>
          </a:prstGeom>
          <a:noFill/>
        </p:spPr>
      </p:pic>
      <p:pic>
        <p:nvPicPr>
          <p:cNvPr id="5145" name="Picture 25" descr="POINSET2"/>
          <p:cNvPicPr>
            <a:picLocks noChangeAspect="1" noChangeArrowheads="1"/>
          </p:cNvPicPr>
          <p:nvPr/>
        </p:nvPicPr>
        <p:blipFill>
          <a:blip r:embed="rId4">
            <a:lum bright="-34000"/>
          </a:blip>
          <a:srcRect/>
          <a:stretch>
            <a:fillRect/>
          </a:stretch>
        </p:blipFill>
        <p:spPr bwMode="auto">
          <a:xfrm flipV="1">
            <a:off x="0" y="5486400"/>
            <a:ext cx="1265238" cy="1371600"/>
          </a:xfrm>
          <a:prstGeom prst="rect">
            <a:avLst/>
          </a:prstGeom>
          <a:noFill/>
        </p:spPr>
      </p:pic>
      <p:pic>
        <p:nvPicPr>
          <p:cNvPr id="5146" name="Picture 26" descr="POINSET2"/>
          <p:cNvPicPr>
            <a:picLocks noChangeAspect="1" noChangeArrowheads="1"/>
          </p:cNvPicPr>
          <p:nvPr/>
        </p:nvPicPr>
        <p:blipFill>
          <a:blip r:embed="rId4">
            <a:lum bright="-34000"/>
          </a:blip>
          <a:srcRect/>
          <a:stretch>
            <a:fillRect/>
          </a:stretch>
        </p:blipFill>
        <p:spPr bwMode="auto">
          <a:xfrm rot="10800000">
            <a:off x="7878763" y="5411788"/>
            <a:ext cx="1265237" cy="1446212"/>
          </a:xfrm>
          <a:prstGeom prst="rect">
            <a:avLst/>
          </a:prstGeom>
          <a:noFill/>
        </p:spPr>
      </p:pic>
      <p:sp>
        <p:nvSpPr>
          <p:cNvPr id="18" name="Title 17"/>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134"/>
                                        </p:tgtEl>
                                        <p:attrNameLst>
                                          <p:attrName>style.visibility</p:attrName>
                                        </p:attrNameLst>
                                      </p:cBhvr>
                                      <p:to>
                                        <p:strVal val="visible"/>
                                      </p:to>
                                    </p:set>
                                    <p:animEffect transition="in" filter="fade">
                                      <p:cBhvr>
                                        <p:cTn id="7" dur="1000"/>
                                        <p:tgtEl>
                                          <p:spTgt spid="5134"/>
                                        </p:tgtEl>
                                      </p:cBhvr>
                                    </p:animEffect>
                                    <p:anim calcmode="lin" valueType="num">
                                      <p:cBhvr>
                                        <p:cTn id="8" dur="1000" fill="hold"/>
                                        <p:tgtEl>
                                          <p:spTgt spid="5134"/>
                                        </p:tgtEl>
                                        <p:attrNameLst>
                                          <p:attrName>ppt_x</p:attrName>
                                        </p:attrNameLst>
                                      </p:cBhvr>
                                      <p:tavLst>
                                        <p:tav tm="0">
                                          <p:val>
                                            <p:strVal val="#ppt_x"/>
                                          </p:val>
                                        </p:tav>
                                        <p:tav tm="100000">
                                          <p:val>
                                            <p:strVal val="#ppt_x"/>
                                          </p:val>
                                        </p:tav>
                                      </p:tavLst>
                                    </p:anim>
                                    <p:anim calcmode="lin" valueType="num">
                                      <p:cBhvr>
                                        <p:cTn id="9" dur="900" decel="100000" fill="hold"/>
                                        <p:tgtEl>
                                          <p:spTgt spid="513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13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137"/>
                                        </p:tgtEl>
                                        <p:attrNameLst>
                                          <p:attrName>style.visibility</p:attrName>
                                        </p:attrNameLst>
                                      </p:cBhvr>
                                      <p:to>
                                        <p:strVal val="visible"/>
                                      </p:to>
                                    </p:set>
                                    <p:animEffect transition="in" filter="fade">
                                      <p:cBhvr>
                                        <p:cTn id="15" dur="1000"/>
                                        <p:tgtEl>
                                          <p:spTgt spid="5137"/>
                                        </p:tgtEl>
                                      </p:cBhvr>
                                    </p:animEffect>
                                    <p:anim calcmode="lin" valueType="num">
                                      <p:cBhvr>
                                        <p:cTn id="16" dur="1000" fill="hold"/>
                                        <p:tgtEl>
                                          <p:spTgt spid="5137"/>
                                        </p:tgtEl>
                                        <p:attrNameLst>
                                          <p:attrName>ppt_x</p:attrName>
                                        </p:attrNameLst>
                                      </p:cBhvr>
                                      <p:tavLst>
                                        <p:tav tm="0">
                                          <p:val>
                                            <p:strVal val="#ppt_x"/>
                                          </p:val>
                                        </p:tav>
                                        <p:tav tm="100000">
                                          <p:val>
                                            <p:strVal val="#ppt_x"/>
                                          </p:val>
                                        </p:tav>
                                      </p:tavLst>
                                    </p:anim>
                                    <p:anim calcmode="lin" valueType="num">
                                      <p:cBhvr>
                                        <p:cTn id="17" dur="900" decel="100000" fill="hold"/>
                                        <p:tgtEl>
                                          <p:spTgt spid="513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5139"/>
                                        </p:tgtEl>
                                        <p:attrNameLst>
                                          <p:attrName>style.visibility</p:attrName>
                                        </p:attrNameLst>
                                      </p:cBhvr>
                                      <p:to>
                                        <p:strVal val="visible"/>
                                      </p:to>
                                    </p:set>
                                    <p:animEffect transition="in" filter="wedge">
                                      <p:cBhvr>
                                        <p:cTn id="23" dur="2000"/>
                                        <p:tgtEl>
                                          <p:spTgt spid="513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5140"/>
                                        </p:tgtEl>
                                        <p:attrNameLst>
                                          <p:attrName>style.visibility</p:attrName>
                                        </p:attrNameLst>
                                      </p:cBhvr>
                                      <p:to>
                                        <p:strVal val="visible"/>
                                      </p:to>
                                    </p:set>
                                    <p:animEffect transition="in" filter="slide(fromBottom)">
                                      <p:cBhvr>
                                        <p:cTn id="28" dur="500"/>
                                        <p:tgtEl>
                                          <p:spTgt spid="5140"/>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xit" presetSubtype="16" fill="hold" grpId="1" nodeType="clickEffect">
                                  <p:stCondLst>
                                    <p:cond delay="0"/>
                                  </p:stCondLst>
                                  <p:childTnLst>
                                    <p:animEffect transition="out" filter="box(in)">
                                      <p:cBhvr>
                                        <p:cTn id="32" dur="500"/>
                                        <p:tgtEl>
                                          <p:spTgt spid="5140"/>
                                        </p:tgtEl>
                                      </p:cBhvr>
                                    </p:animEffect>
                                    <p:set>
                                      <p:cBhvr>
                                        <p:cTn id="33" dur="1" fill="hold">
                                          <p:stCondLst>
                                            <p:cond delay="499"/>
                                          </p:stCondLst>
                                        </p:cTn>
                                        <p:tgtEl>
                                          <p:spTgt spid="514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5" presetClass="exit" presetSubtype="10" fill="hold" nodeType="clickEffect">
                                  <p:stCondLst>
                                    <p:cond delay="0"/>
                                  </p:stCondLst>
                                  <p:childTnLst>
                                    <p:animEffect transition="out" filter="checkerboard(across)">
                                      <p:cBhvr>
                                        <p:cTn id="37" dur="500"/>
                                        <p:tgtEl>
                                          <p:spTgt spid="5139"/>
                                        </p:tgtEl>
                                      </p:cBhvr>
                                    </p:animEffect>
                                    <p:set>
                                      <p:cBhvr>
                                        <p:cTn id="38" dur="1" fill="hold">
                                          <p:stCondLst>
                                            <p:cond delay="499"/>
                                          </p:stCondLst>
                                        </p:cTn>
                                        <p:tgtEl>
                                          <p:spTgt spid="513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grpId="0" nodeType="clickEffect">
                                  <p:stCondLst>
                                    <p:cond delay="0"/>
                                  </p:stCondLst>
                                  <p:childTnLst>
                                    <p:set>
                                      <p:cBhvr>
                                        <p:cTn id="42" dur="1" fill="hold">
                                          <p:stCondLst>
                                            <p:cond delay="0"/>
                                          </p:stCondLst>
                                        </p:cTn>
                                        <p:tgtEl>
                                          <p:spTgt spid="5138"/>
                                        </p:tgtEl>
                                        <p:attrNameLst>
                                          <p:attrName>style.visibility</p:attrName>
                                        </p:attrNameLst>
                                      </p:cBhvr>
                                      <p:to>
                                        <p:strVal val="visible"/>
                                      </p:to>
                                    </p:set>
                                    <p:anim calcmode="lin" valueType="num">
                                      <p:cBhvr>
                                        <p:cTn id="43" dur="1000" fill="hold"/>
                                        <p:tgtEl>
                                          <p:spTgt spid="5138"/>
                                        </p:tgtEl>
                                        <p:attrNameLst>
                                          <p:attrName>ppt_x</p:attrName>
                                        </p:attrNameLst>
                                      </p:cBhvr>
                                      <p:tavLst>
                                        <p:tav tm="0">
                                          <p:val>
                                            <p:strVal val="#ppt_x-.2"/>
                                          </p:val>
                                        </p:tav>
                                        <p:tav tm="100000">
                                          <p:val>
                                            <p:strVal val="#ppt_x"/>
                                          </p:val>
                                        </p:tav>
                                      </p:tavLst>
                                    </p:anim>
                                    <p:anim calcmode="lin" valueType="num">
                                      <p:cBhvr>
                                        <p:cTn id="44" dur="1000" fill="hold"/>
                                        <p:tgtEl>
                                          <p:spTgt spid="5138"/>
                                        </p:tgtEl>
                                        <p:attrNameLst>
                                          <p:attrName>ppt_y</p:attrName>
                                        </p:attrNameLst>
                                      </p:cBhvr>
                                      <p:tavLst>
                                        <p:tav tm="0">
                                          <p:val>
                                            <p:strVal val="#ppt_y"/>
                                          </p:val>
                                        </p:tav>
                                        <p:tav tm="100000">
                                          <p:val>
                                            <p:strVal val="#ppt_y"/>
                                          </p:val>
                                        </p:tav>
                                      </p:tavLst>
                                    </p:anim>
                                    <p:animEffect transition="in" filter="wipe(right)" prLst="gradientSize: 0.1">
                                      <p:cBhvr>
                                        <p:cTn id="45" dur="1000"/>
                                        <p:tgtEl>
                                          <p:spTgt spid="5138"/>
                                        </p:tgtEl>
                                      </p:cBhvr>
                                    </p:animEffect>
                                  </p:childTnLst>
                                </p:cTn>
                              </p:par>
                            </p:childTnLst>
                          </p:cTn>
                        </p:par>
                      </p:childTnLst>
                    </p:cTn>
                  </p:par>
                  <p:par>
                    <p:cTn id="46" fill="hold">
                      <p:stCondLst>
                        <p:cond delay="indefinite"/>
                      </p:stCondLst>
                      <p:childTnLst>
                        <p:par>
                          <p:cTn id="47" fill="hold">
                            <p:stCondLst>
                              <p:cond delay="0"/>
                            </p:stCondLst>
                            <p:childTnLst>
                              <p:par>
                                <p:cTn id="48" presetID="37" presetClass="entr" presetSubtype="0" fill="hold" nodeType="clickEffect">
                                  <p:stCondLst>
                                    <p:cond delay="0"/>
                                  </p:stCondLst>
                                  <p:childTnLst>
                                    <p:set>
                                      <p:cBhvr>
                                        <p:cTn id="49" dur="1" fill="hold">
                                          <p:stCondLst>
                                            <p:cond delay="0"/>
                                          </p:stCondLst>
                                        </p:cTn>
                                        <p:tgtEl>
                                          <p:spTgt spid="5141"/>
                                        </p:tgtEl>
                                        <p:attrNameLst>
                                          <p:attrName>style.visibility</p:attrName>
                                        </p:attrNameLst>
                                      </p:cBhvr>
                                      <p:to>
                                        <p:strVal val="visible"/>
                                      </p:to>
                                    </p:set>
                                    <p:animEffect transition="in" filter="fade">
                                      <p:cBhvr>
                                        <p:cTn id="50" dur="1000"/>
                                        <p:tgtEl>
                                          <p:spTgt spid="5141"/>
                                        </p:tgtEl>
                                      </p:cBhvr>
                                    </p:animEffect>
                                    <p:anim calcmode="lin" valueType="num">
                                      <p:cBhvr>
                                        <p:cTn id="51" dur="1000" fill="hold"/>
                                        <p:tgtEl>
                                          <p:spTgt spid="5141"/>
                                        </p:tgtEl>
                                        <p:attrNameLst>
                                          <p:attrName>ppt_x</p:attrName>
                                        </p:attrNameLst>
                                      </p:cBhvr>
                                      <p:tavLst>
                                        <p:tav tm="0">
                                          <p:val>
                                            <p:strVal val="#ppt_x"/>
                                          </p:val>
                                        </p:tav>
                                        <p:tav tm="100000">
                                          <p:val>
                                            <p:strVal val="#ppt_x"/>
                                          </p:val>
                                        </p:tav>
                                      </p:tavLst>
                                    </p:anim>
                                    <p:anim calcmode="lin" valueType="num">
                                      <p:cBhvr>
                                        <p:cTn id="52" dur="900" decel="100000" fill="hold"/>
                                        <p:tgtEl>
                                          <p:spTgt spid="514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5141"/>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5142"/>
                                        </p:tgtEl>
                                        <p:attrNameLst>
                                          <p:attrName>style.visibility</p:attrName>
                                        </p:attrNameLst>
                                      </p:cBhvr>
                                      <p:to>
                                        <p:strVal val="visible"/>
                                      </p:to>
                                    </p:set>
                                    <p:animEffect transition="in" filter="diamond(in)">
                                      <p:cBhvr>
                                        <p:cTn id="58" dur="2000"/>
                                        <p:tgtEl>
                                          <p:spTgt spid="5142"/>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1" nodeType="clickEffect">
                                  <p:stCondLst>
                                    <p:cond delay="0"/>
                                  </p:stCondLst>
                                  <p:childTnLst>
                                    <p:animEffect transition="out" filter="box(in)">
                                      <p:cBhvr>
                                        <p:cTn id="62" dur="500"/>
                                        <p:tgtEl>
                                          <p:spTgt spid="5142"/>
                                        </p:tgtEl>
                                      </p:cBhvr>
                                    </p:animEffect>
                                    <p:set>
                                      <p:cBhvr>
                                        <p:cTn id="63" dur="1" fill="hold">
                                          <p:stCondLst>
                                            <p:cond delay="499"/>
                                          </p:stCondLst>
                                        </p:cTn>
                                        <p:tgtEl>
                                          <p:spTgt spid="514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2" presetClass="exit" presetSubtype="4" fill="hold" nodeType="clickEffect">
                                  <p:stCondLst>
                                    <p:cond delay="0"/>
                                  </p:stCondLst>
                                  <p:childTnLst>
                                    <p:animEffect transition="out" filter="slide(fromBottom)">
                                      <p:cBhvr>
                                        <p:cTn id="67" dur="500"/>
                                        <p:tgtEl>
                                          <p:spTgt spid="5141"/>
                                        </p:tgtEl>
                                      </p:cBhvr>
                                    </p:animEffect>
                                    <p:set>
                                      <p:cBhvr>
                                        <p:cTn id="68" dur="1" fill="hold">
                                          <p:stCondLst>
                                            <p:cond delay="499"/>
                                          </p:stCondLst>
                                        </p:cTn>
                                        <p:tgtEl>
                                          <p:spTgt spid="5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4" grpId="0"/>
      <p:bldP spid="5137" grpId="0"/>
      <p:bldP spid="5138" grpId="0"/>
      <p:bldP spid="5140" grpId="0"/>
      <p:bldP spid="5140" grpId="1"/>
      <p:bldP spid="5142" grpId="0"/>
      <p:bldP spid="5142"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1 (44).jpg"/>
          <p:cNvPicPr>
            <a:picLocks noChangeAspect="1"/>
          </p:cNvPicPr>
          <p:nvPr/>
        </p:nvPicPr>
        <p:blipFill>
          <a:blip r:embed="rId3"/>
          <a:stretch>
            <a:fillRect/>
          </a:stretch>
        </p:blipFill>
        <p:spPr>
          <a:xfrm>
            <a:off x="0" y="0"/>
            <a:ext cx="5143500" cy="6858000"/>
          </a:xfrm>
          <a:prstGeom prst="rect">
            <a:avLst/>
          </a:prstGeom>
        </p:spPr>
      </p:pic>
      <p:pic>
        <p:nvPicPr>
          <p:cNvPr id="18" name="Picture 17" descr="1 (44).jpg"/>
          <p:cNvPicPr>
            <a:picLocks noChangeAspect="1"/>
          </p:cNvPicPr>
          <p:nvPr/>
        </p:nvPicPr>
        <p:blipFill>
          <a:blip r:embed="rId3"/>
          <a:stretch>
            <a:fillRect/>
          </a:stretch>
        </p:blipFill>
        <p:spPr>
          <a:xfrm>
            <a:off x="3848100" y="0"/>
            <a:ext cx="5295900" cy="6858000"/>
          </a:xfrm>
          <a:prstGeom prst="rect">
            <a:avLst/>
          </a:prstGeom>
        </p:spPr>
      </p:pic>
      <p:sp>
        <p:nvSpPr>
          <p:cNvPr id="19" name="Rectangle 18"/>
          <p:cNvSpPr/>
          <p:nvPr/>
        </p:nvSpPr>
        <p:spPr>
          <a:xfrm>
            <a:off x="3581400" y="4267200"/>
            <a:ext cx="2362200" cy="2057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6"/>
          <p:cNvSpPr txBox="1">
            <a:spLocks noChangeArrowheads="1"/>
          </p:cNvSpPr>
          <p:nvPr/>
        </p:nvSpPr>
        <p:spPr bwMode="auto">
          <a:xfrm>
            <a:off x="2751090" y="496608"/>
            <a:ext cx="6324600" cy="5632311"/>
          </a:xfrm>
          <a:prstGeom prst="rect">
            <a:avLst/>
          </a:prstGeom>
          <a:noFill/>
          <a:ln w="9525">
            <a:noFill/>
            <a:miter lim="800000"/>
            <a:headEnd/>
            <a:tailEnd/>
          </a:ln>
        </p:spPr>
        <p:txBody>
          <a:bodyPr wrap="square">
            <a:spAutoFit/>
          </a:bodyPr>
          <a:lstStyle/>
          <a:p>
            <a:pPr>
              <a:lnSpc>
                <a:spcPct val="150000"/>
              </a:lnSpc>
            </a:pPr>
            <a:r>
              <a:rPr lang="en-US" sz="6000" b="1" dirty="0" err="1" smtClean="0">
                <a:solidFill>
                  <a:schemeClr val="accent6">
                    <a:lumMod val="75000"/>
                  </a:schemeClr>
                </a:solidFill>
                <a:latin typeface="HP001 4 hàng" pitchFamily="34" charset="0"/>
              </a:rPr>
              <a:t>trình</a:t>
            </a:r>
            <a:r>
              <a:rPr lang="en-US" sz="6000" b="1" dirty="0" smtClean="0">
                <a:solidFill>
                  <a:schemeClr val="accent6">
                    <a:lumMod val="75000"/>
                  </a:schemeClr>
                </a:solidFill>
                <a:latin typeface="HP001 4 hàng" pitchFamily="34" charset="0"/>
              </a:rPr>
              <a:t> </a:t>
            </a:r>
            <a:r>
              <a:rPr lang="en-US" sz="6000" b="1" dirty="0" err="1" smtClean="0">
                <a:solidFill>
                  <a:schemeClr val="accent6">
                    <a:lumMod val="75000"/>
                  </a:schemeClr>
                </a:solidFill>
                <a:latin typeface="HP001 4 hàng" pitchFamily="34" charset="0"/>
              </a:rPr>
              <a:t>bày</a:t>
            </a:r>
            <a:endParaRPr lang="en-US" sz="6000" b="1" dirty="0" smtClean="0">
              <a:solidFill>
                <a:schemeClr val="accent6">
                  <a:lumMod val="75000"/>
                </a:schemeClr>
              </a:solidFill>
              <a:latin typeface="HP001 4 hàng" pitchFamily="34" charset="0"/>
            </a:endParaRPr>
          </a:p>
          <a:p>
            <a:pPr>
              <a:lnSpc>
                <a:spcPct val="150000"/>
              </a:lnSpc>
            </a:pPr>
            <a:r>
              <a:rPr lang="en-US" sz="6000" b="1" dirty="0" err="1" smtClean="0">
                <a:solidFill>
                  <a:schemeClr val="accent6">
                    <a:lumMod val="75000"/>
                  </a:schemeClr>
                </a:solidFill>
                <a:latin typeface="HP001 4 hàng" pitchFamily="34" charset="0"/>
              </a:rPr>
              <a:t>Bét-tô-ven</a:t>
            </a:r>
            <a:endParaRPr lang="en-US" sz="6000" b="1" dirty="0" smtClean="0">
              <a:solidFill>
                <a:schemeClr val="accent6">
                  <a:lumMod val="75000"/>
                </a:schemeClr>
              </a:solidFill>
              <a:latin typeface="HP001 4 hàng" pitchFamily="34" charset="0"/>
            </a:endParaRPr>
          </a:p>
          <a:p>
            <a:pPr>
              <a:lnSpc>
                <a:spcPct val="150000"/>
              </a:lnSpc>
            </a:pPr>
            <a:r>
              <a:rPr lang="en-US" sz="6000" b="1" dirty="0" smtClean="0">
                <a:solidFill>
                  <a:schemeClr val="accent6">
                    <a:lumMod val="75000"/>
                  </a:schemeClr>
                </a:solidFill>
                <a:latin typeface="HP001 4 hàng" pitchFamily="34" charset="0"/>
              </a:rPr>
              <a:t>pi-a-</a:t>
            </a:r>
            <a:r>
              <a:rPr lang="en-US" sz="6000" b="1" dirty="0" err="1" smtClean="0">
                <a:solidFill>
                  <a:schemeClr val="accent6">
                    <a:lumMod val="75000"/>
                  </a:schemeClr>
                </a:solidFill>
                <a:latin typeface="HP001 4 hàng" pitchFamily="34" charset="0"/>
              </a:rPr>
              <a:t>nô</a:t>
            </a:r>
            <a:endParaRPr lang="en-US" sz="6000" b="1" dirty="0" smtClean="0">
              <a:solidFill>
                <a:schemeClr val="accent6">
                  <a:lumMod val="75000"/>
                </a:schemeClr>
              </a:solidFill>
              <a:latin typeface="HP001 4 hàng" pitchFamily="34" charset="0"/>
            </a:endParaRPr>
          </a:p>
          <a:p>
            <a:pPr>
              <a:lnSpc>
                <a:spcPct val="150000"/>
              </a:lnSpc>
            </a:pPr>
            <a:r>
              <a:rPr lang="en-US" sz="6000" b="1" dirty="0" err="1" smtClean="0">
                <a:solidFill>
                  <a:schemeClr val="accent6">
                    <a:lumMod val="75000"/>
                  </a:schemeClr>
                </a:solidFill>
                <a:latin typeface="HP001 4 hàng" pitchFamily="34" charset="0"/>
              </a:rPr>
              <a:t>căng</a:t>
            </a:r>
            <a:r>
              <a:rPr lang="en-US" sz="6000" b="1" dirty="0" smtClean="0">
                <a:solidFill>
                  <a:schemeClr val="accent6">
                    <a:lumMod val="75000"/>
                  </a:schemeClr>
                </a:solidFill>
                <a:latin typeface="HP001 4 hàng" pitchFamily="34" charset="0"/>
              </a:rPr>
              <a:t> </a:t>
            </a:r>
            <a:r>
              <a:rPr lang="en-US" sz="6000" b="1" dirty="0" err="1" smtClean="0">
                <a:solidFill>
                  <a:schemeClr val="accent6">
                    <a:lumMod val="75000"/>
                  </a:schemeClr>
                </a:solidFill>
                <a:latin typeface="HP001 4 hàng" pitchFamily="34" charset="0"/>
              </a:rPr>
              <a:t>thẳng</a:t>
            </a:r>
            <a:endParaRPr lang="en-US" sz="6000" b="1" dirty="0" smtClean="0">
              <a:solidFill>
                <a:schemeClr val="accent6">
                  <a:lumMod val="75000"/>
                </a:schemeClr>
              </a:solidFill>
              <a:latin typeface="HP001 4 hàng"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ELF1C"/>
          <p:cNvPicPr>
            <a:picLocks noChangeAspect="1" noChangeArrowheads="1"/>
          </p:cNvPicPr>
          <p:nvPr/>
        </p:nvPicPr>
        <p:blipFill>
          <a:blip r:embed="rId2"/>
          <a:srcRect/>
          <a:stretch>
            <a:fillRect/>
          </a:stretch>
        </p:blipFill>
        <p:spPr bwMode="auto">
          <a:xfrm>
            <a:off x="849313" y="2093913"/>
            <a:ext cx="5856287" cy="4002087"/>
          </a:xfrm>
          <a:prstGeom prst="rect">
            <a:avLst/>
          </a:prstGeom>
          <a:noFill/>
          <a:ln w="9525">
            <a:noFill/>
            <a:miter lim="800000"/>
            <a:headEnd/>
            <a:tailEnd/>
          </a:ln>
        </p:spPr>
      </p:pic>
      <p:sp>
        <p:nvSpPr>
          <p:cNvPr id="5123" name="Rectangle 2"/>
          <p:cNvSpPr>
            <a:spLocks noGrp="1" noChangeArrowheads="1"/>
          </p:cNvSpPr>
          <p:nvPr>
            <p:ph type="title"/>
          </p:nvPr>
        </p:nvSpPr>
        <p:spPr>
          <a:xfrm>
            <a:off x="1981200" y="990600"/>
            <a:ext cx="5410200" cy="1143000"/>
          </a:xfrm>
        </p:spPr>
        <p:txBody>
          <a:bodyPr/>
          <a:lstStyle/>
          <a:p>
            <a:r>
              <a:rPr lang="en-US" sz="5400" b="1" smtClean="0">
                <a:solidFill>
                  <a:srgbClr val="FF3300"/>
                </a:solidFill>
              </a:rPr>
              <a:t>Viết từ khó:</a:t>
            </a:r>
          </a:p>
        </p:txBody>
      </p:sp>
      <p:sp>
        <p:nvSpPr>
          <p:cNvPr id="5124" name="Rectangle 5">
            <a:hlinkClick r:id="rId3" action="ppaction://hlinksldjump"/>
          </p:cNvPr>
          <p:cNvSpPr>
            <a:spLocks noChangeArrowheads="1"/>
          </p:cNvSpPr>
          <p:nvPr/>
        </p:nvSpPr>
        <p:spPr bwMode="auto">
          <a:xfrm>
            <a:off x="2743200" y="2209800"/>
            <a:ext cx="3810000" cy="2514600"/>
          </a:xfrm>
          <a:prstGeom prst="rect">
            <a:avLst/>
          </a:prstGeom>
          <a:solidFill>
            <a:schemeClr val="tx2"/>
          </a:solidFill>
          <a:ln w="57150" cmpd="thinThick">
            <a:solidFill>
              <a:srgbClr val="CCFF66"/>
            </a:solidFill>
            <a:miter lim="800000"/>
            <a:headEnd/>
            <a:tailEnd/>
          </a:ln>
        </p:spPr>
        <p:txBody>
          <a:bodyPr wrap="none" anchor="ctr"/>
          <a:lstStyle/>
          <a:p>
            <a:pPr algn="ctr"/>
            <a:endParaRPr lang="en-US" b="1">
              <a:solidFill>
                <a:srgbClr val="99CC00"/>
              </a:solidFill>
              <a:latin typeface=".VnAvant" pitchFamily="34" charset="0"/>
            </a:endParaRPr>
          </a:p>
        </p:txBody>
      </p:sp>
      <p:sp>
        <p:nvSpPr>
          <p:cNvPr id="5125" name="TextBox 6"/>
          <p:cNvSpPr txBox="1">
            <a:spLocks noChangeArrowheads="1"/>
          </p:cNvSpPr>
          <p:nvPr/>
        </p:nvSpPr>
        <p:spPr bwMode="auto">
          <a:xfrm>
            <a:off x="2819400" y="1981200"/>
            <a:ext cx="3886200" cy="2585323"/>
          </a:xfrm>
          <a:prstGeom prst="rect">
            <a:avLst/>
          </a:prstGeom>
          <a:noFill/>
          <a:ln w="9525">
            <a:noFill/>
            <a:miter lim="800000"/>
            <a:headEnd/>
            <a:tailEnd/>
          </a:ln>
        </p:spPr>
        <p:txBody>
          <a:bodyPr wrap="square">
            <a:spAutoFit/>
          </a:bodyPr>
          <a:lstStyle/>
          <a:p>
            <a:pPr>
              <a:lnSpc>
                <a:spcPct val="150000"/>
              </a:lnSpc>
            </a:pPr>
            <a:r>
              <a:rPr lang="en-US" sz="5400" b="1" dirty="0" err="1" smtClean="0">
                <a:solidFill>
                  <a:schemeClr val="bg1"/>
                </a:solidFill>
                <a:latin typeface="HP001 4 hàng" pitchFamily="34" charset="0"/>
              </a:rPr>
              <a:t>trình</a:t>
            </a:r>
            <a:r>
              <a:rPr lang="en-US" sz="5400" b="1" dirty="0" smtClean="0">
                <a:solidFill>
                  <a:schemeClr val="bg1"/>
                </a:solidFill>
                <a:latin typeface="HP001 4 hàng" pitchFamily="34" charset="0"/>
              </a:rPr>
              <a:t> </a:t>
            </a:r>
            <a:r>
              <a:rPr lang="en-US" sz="5400" b="1" dirty="0" err="1" smtClean="0">
                <a:solidFill>
                  <a:schemeClr val="bg1"/>
                </a:solidFill>
                <a:latin typeface="HP001 4 hàng" pitchFamily="34" charset="0"/>
              </a:rPr>
              <a:t>bày</a:t>
            </a:r>
            <a:endParaRPr lang="en-US" sz="5400" b="1" dirty="0">
              <a:solidFill>
                <a:schemeClr val="bg1"/>
              </a:solidFill>
              <a:latin typeface="HP001 4 hàng" pitchFamily="34" charset="0"/>
            </a:endParaRPr>
          </a:p>
          <a:p>
            <a:pPr>
              <a:lnSpc>
                <a:spcPct val="150000"/>
              </a:lnSpc>
            </a:pPr>
            <a:r>
              <a:rPr lang="en-US" sz="5400" b="1" dirty="0" err="1" smtClean="0">
                <a:solidFill>
                  <a:schemeClr val="bg1"/>
                </a:solidFill>
                <a:latin typeface="HP001 4 hàng" pitchFamily="34" charset="0"/>
              </a:rPr>
              <a:t>Bét-tô-ven</a:t>
            </a:r>
            <a:endParaRPr lang="en-US" sz="5400" b="1" dirty="0">
              <a:solidFill>
                <a:schemeClr val="bg1"/>
              </a:solidFill>
              <a:latin typeface="HP001 4 hàng"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1 (11).jpg"/>
          <p:cNvPicPr>
            <a:picLocks noChangeAspect="1"/>
          </p:cNvPicPr>
          <p:nvPr/>
        </p:nvPicPr>
        <p:blipFill>
          <a:blip r:embed="rId3"/>
          <a:stretch>
            <a:fillRect/>
          </a:stretch>
        </p:blipFill>
        <p:spPr>
          <a:xfrm>
            <a:off x="-44068" y="0"/>
            <a:ext cx="9144000" cy="6858000"/>
          </a:xfrm>
          <a:prstGeom prst="rect">
            <a:avLst/>
          </a:prstGeom>
        </p:spPr>
      </p:pic>
      <p:pic>
        <p:nvPicPr>
          <p:cNvPr id="6" name="Picture 4" descr="ELF1C"/>
          <p:cNvPicPr>
            <a:picLocks noChangeAspect="1" noChangeArrowheads="1"/>
          </p:cNvPicPr>
          <p:nvPr/>
        </p:nvPicPr>
        <p:blipFill>
          <a:blip r:embed="rId4"/>
          <a:srcRect/>
          <a:stretch>
            <a:fillRect/>
          </a:stretch>
        </p:blipFill>
        <p:spPr bwMode="auto">
          <a:xfrm>
            <a:off x="849313" y="2093913"/>
            <a:ext cx="5856287" cy="4002087"/>
          </a:xfrm>
          <a:prstGeom prst="rect">
            <a:avLst/>
          </a:prstGeom>
          <a:noFill/>
          <a:ln w="9525">
            <a:noFill/>
            <a:miter lim="800000"/>
            <a:headEnd/>
            <a:tailEnd/>
          </a:ln>
        </p:spPr>
      </p:pic>
      <p:sp>
        <p:nvSpPr>
          <p:cNvPr id="12" name="Rectangle 5">
            <a:hlinkClick r:id="rId5" action="ppaction://hlinksldjump"/>
          </p:cNvPr>
          <p:cNvSpPr>
            <a:spLocks noChangeArrowheads="1"/>
          </p:cNvSpPr>
          <p:nvPr/>
        </p:nvSpPr>
        <p:spPr bwMode="auto">
          <a:xfrm>
            <a:off x="2743200" y="2209800"/>
            <a:ext cx="3810000" cy="2514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b="1">
              <a:solidFill>
                <a:srgbClr val="99CC00"/>
              </a:solidFill>
              <a:latin typeface=".VnAvant" pitchFamily="34" charset="0"/>
            </a:endParaRPr>
          </a:p>
        </p:txBody>
      </p:sp>
      <p:sp>
        <p:nvSpPr>
          <p:cNvPr id="11" name="TextBox 6"/>
          <p:cNvSpPr txBox="1">
            <a:spLocks noChangeArrowheads="1"/>
          </p:cNvSpPr>
          <p:nvPr/>
        </p:nvSpPr>
        <p:spPr bwMode="auto">
          <a:xfrm>
            <a:off x="2554179" y="2133600"/>
            <a:ext cx="5334000" cy="3831818"/>
          </a:xfrm>
          <a:prstGeom prst="rect">
            <a:avLst/>
          </a:prstGeom>
          <a:noFill/>
          <a:ln w="9525">
            <a:noFill/>
            <a:miter lim="800000"/>
            <a:headEnd/>
            <a:tailEnd/>
          </a:ln>
        </p:spPr>
        <p:txBody>
          <a:bodyPr wrap="square">
            <a:spAutoFit/>
          </a:bodyPr>
          <a:lstStyle/>
          <a:p>
            <a:pPr>
              <a:lnSpc>
                <a:spcPct val="150000"/>
              </a:lnSpc>
            </a:pPr>
            <a:r>
              <a:rPr lang="en-US" sz="5400" b="1" dirty="0" smtClean="0">
                <a:solidFill>
                  <a:srgbClr val="FF0000"/>
                </a:solidFill>
                <a:latin typeface="HP001 4 hang 1 ô ly" pitchFamily="34" charset="0"/>
              </a:rPr>
              <a:t> pi-a-</a:t>
            </a:r>
            <a:r>
              <a:rPr lang="en-US" sz="5400" b="1" dirty="0" err="1" smtClean="0">
                <a:solidFill>
                  <a:srgbClr val="FF0000"/>
                </a:solidFill>
                <a:latin typeface="HP001 4 hang 1 ô ly" pitchFamily="34" charset="0"/>
              </a:rPr>
              <a:t>nô</a:t>
            </a:r>
            <a:endParaRPr lang="en-US" sz="5400" b="1" dirty="0" smtClean="0">
              <a:solidFill>
                <a:srgbClr val="FF0000"/>
              </a:solidFill>
              <a:latin typeface="HP001 4 hang 1 ô ly" pitchFamily="34" charset="0"/>
            </a:endParaRPr>
          </a:p>
          <a:p>
            <a:pPr>
              <a:lnSpc>
                <a:spcPct val="150000"/>
              </a:lnSpc>
            </a:pPr>
            <a:r>
              <a:rPr lang="en-US" sz="5400" b="1" dirty="0" smtClean="0">
                <a:solidFill>
                  <a:srgbClr val="FF0000"/>
                </a:solidFill>
                <a:latin typeface="HP001 4 hang 1 ô ly" pitchFamily="34" charset="0"/>
              </a:rPr>
              <a:t> </a:t>
            </a:r>
            <a:r>
              <a:rPr lang="en-US" sz="5400" b="1" dirty="0" err="1" smtClean="0">
                <a:solidFill>
                  <a:srgbClr val="FF0000"/>
                </a:solidFill>
                <a:latin typeface="HP001 4 hang 1 ô ly" pitchFamily="34" charset="0"/>
              </a:rPr>
              <a:t>căng</a:t>
            </a:r>
            <a:r>
              <a:rPr lang="en-US" sz="5400" b="1" dirty="0" smtClean="0">
                <a:solidFill>
                  <a:srgbClr val="FF0000"/>
                </a:solidFill>
                <a:latin typeface="HP001 4 hang 1 ô ly" pitchFamily="34" charset="0"/>
              </a:rPr>
              <a:t> </a:t>
            </a:r>
            <a:r>
              <a:rPr lang="en-US" sz="5400" b="1" dirty="0" err="1" smtClean="0">
                <a:solidFill>
                  <a:srgbClr val="FF0000"/>
                </a:solidFill>
                <a:latin typeface="HP001 4 hang 1 ô ly" pitchFamily="34" charset="0"/>
              </a:rPr>
              <a:t>thẳng</a:t>
            </a:r>
            <a:endParaRPr lang="en-US" sz="5400" b="1" dirty="0">
              <a:solidFill>
                <a:srgbClr val="FF0000"/>
              </a:solidFill>
              <a:latin typeface="HP001 4 hang 1 ô ly" pitchFamily="34" charset="0"/>
            </a:endParaRPr>
          </a:p>
          <a:p>
            <a:pPr>
              <a:lnSpc>
                <a:spcPct val="150000"/>
              </a:lnSpc>
            </a:pPr>
            <a:endParaRPr lang="en-US" sz="5400" b="1" dirty="0">
              <a:solidFill>
                <a:srgbClr val="FF0000"/>
              </a:solidFill>
              <a:latin typeface="HP001 4 hang 1 ô ly"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fltVal val="0"/>
                                          </p:val>
                                        </p:tav>
                                        <p:tav tm="100000">
                                          <p:val>
                                            <p:strVal val="#ppt_w"/>
                                          </p:val>
                                        </p:tav>
                                      </p:tavLst>
                                    </p:anim>
                                    <p:anim calcmode="lin" valueType="num">
                                      <p:cBhvr>
                                        <p:cTn id="8" dur="5000" fill="hold"/>
                                        <p:tgtEl>
                                          <p:spTgt spid="11"/>
                                        </p:tgtEl>
                                        <p:attrNameLst>
                                          <p:attrName>ppt_h</p:attrName>
                                        </p:attrNameLst>
                                      </p:cBhvr>
                                      <p:tavLst>
                                        <p:tav tm="0">
                                          <p:val>
                                            <p:fltVal val="0"/>
                                          </p:val>
                                        </p:tav>
                                        <p:tav tm="100000">
                                          <p:val>
                                            <p:strVal val="#ppt_h"/>
                                          </p:val>
                                        </p:tav>
                                      </p:tavLst>
                                    </p:anim>
                                    <p:animEffect transition="in" filter="fade">
                                      <p:cBhvr>
                                        <p:cTn id="9"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12"/>
          </p:nvPr>
        </p:nvSpPr>
        <p:spPr>
          <a:xfrm>
            <a:off x="6553200" y="4857750"/>
            <a:ext cx="2133600" cy="476250"/>
          </a:xfrm>
          <a:noFill/>
        </p:spPr>
        <p:txBody>
          <a:bodyPr/>
          <a:lstStyle/>
          <a:p>
            <a:fld id="{0D461979-7429-4B64-88DD-F3B3DE3CFBED}" type="slidenum">
              <a:rPr lang="en-US" smtClean="0"/>
              <a:pPr/>
              <a:t>9</a:t>
            </a:fld>
            <a:endParaRPr lang="en-US" smtClean="0"/>
          </a:p>
        </p:txBody>
      </p:sp>
      <p:grpSp>
        <p:nvGrpSpPr>
          <p:cNvPr id="2" name="Group 924"/>
          <p:cNvGrpSpPr>
            <a:grpSpLocks/>
          </p:cNvGrpSpPr>
          <p:nvPr/>
        </p:nvGrpSpPr>
        <p:grpSpPr bwMode="auto">
          <a:xfrm>
            <a:off x="0" y="0"/>
            <a:ext cx="9143997" cy="6858000"/>
            <a:chOff x="609600" y="1360488"/>
            <a:chExt cx="6465885" cy="4598987"/>
          </a:xfrm>
        </p:grpSpPr>
        <p:grpSp>
          <p:nvGrpSpPr>
            <p:cNvPr id="3" name="Group 5"/>
            <p:cNvGrpSpPr>
              <a:grpSpLocks/>
            </p:cNvGrpSpPr>
            <p:nvPr/>
          </p:nvGrpSpPr>
          <p:grpSpPr bwMode="auto">
            <a:xfrm>
              <a:off x="609600" y="3200397"/>
              <a:ext cx="6465885" cy="919162"/>
              <a:chOff x="1206" y="3709"/>
              <a:chExt cx="10184" cy="1440"/>
            </a:xfrm>
          </p:grpSpPr>
          <p:grpSp>
            <p:nvGrpSpPr>
              <p:cNvPr id="4" name="Group 6"/>
              <p:cNvGrpSpPr>
                <a:grpSpLocks/>
              </p:cNvGrpSpPr>
              <p:nvPr/>
            </p:nvGrpSpPr>
            <p:grpSpPr bwMode="auto">
              <a:xfrm>
                <a:off x="1206" y="3709"/>
                <a:ext cx="1484" cy="720"/>
                <a:chOff x="10064" y="12958"/>
                <a:chExt cx="1575" cy="720"/>
              </a:xfrm>
            </p:grpSpPr>
            <p:sp>
              <p:nvSpPr>
                <p:cNvPr id="9114" name="Rectangle 7"/>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9115" name="Line 8"/>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9116" name="Line 9"/>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9117" name="Line 10"/>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9118" name="Line 11"/>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9119" name="Line 12"/>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9120" name="Line 13"/>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9121" name="Line 14"/>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9122" name="Line 15"/>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9123" name="Line 16"/>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9124" name="Line 17"/>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9125" name="Line 18"/>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5" name="Group 19"/>
              <p:cNvGrpSpPr>
                <a:grpSpLocks/>
              </p:cNvGrpSpPr>
              <p:nvPr/>
            </p:nvGrpSpPr>
            <p:grpSpPr bwMode="auto">
              <a:xfrm>
                <a:off x="2656" y="3709"/>
                <a:ext cx="1484" cy="720"/>
                <a:chOff x="10064" y="12958"/>
                <a:chExt cx="1575" cy="720"/>
              </a:xfrm>
            </p:grpSpPr>
            <p:sp>
              <p:nvSpPr>
                <p:cNvPr id="9102" name="Rectangle 20"/>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9103" name="Line 21"/>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9104" name="Line 22"/>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9105" name="Line 23"/>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9106" name="Line 24"/>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9107" name="Line 25"/>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9108" name="Line 26"/>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9109" name="Line 27"/>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9110" name="Line 28"/>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9111" name="Line 29"/>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9112" name="Line 30"/>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9113" name="Line 31"/>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6" name="Group 32"/>
              <p:cNvGrpSpPr>
                <a:grpSpLocks/>
              </p:cNvGrpSpPr>
              <p:nvPr/>
            </p:nvGrpSpPr>
            <p:grpSpPr bwMode="auto">
              <a:xfrm>
                <a:off x="4106" y="3709"/>
                <a:ext cx="1484" cy="720"/>
                <a:chOff x="10064" y="12958"/>
                <a:chExt cx="1575" cy="720"/>
              </a:xfrm>
            </p:grpSpPr>
            <p:sp>
              <p:nvSpPr>
                <p:cNvPr id="9090" name="Rectangle 33"/>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9091" name="Line 34"/>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9092" name="Line 35"/>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9093" name="Line 36"/>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9094" name="Line 37"/>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9095" name="Line 38"/>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9096" name="Line 39"/>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9097" name="Line 40"/>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9098" name="Line 41"/>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9099" name="Line 42"/>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9100" name="Line 43"/>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9101" name="Line 44"/>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7" name="Group 45"/>
              <p:cNvGrpSpPr>
                <a:grpSpLocks/>
              </p:cNvGrpSpPr>
              <p:nvPr/>
            </p:nvGrpSpPr>
            <p:grpSpPr bwMode="auto">
              <a:xfrm>
                <a:off x="5556" y="3709"/>
                <a:ext cx="1484" cy="720"/>
                <a:chOff x="10064" y="12958"/>
                <a:chExt cx="1575" cy="720"/>
              </a:xfrm>
            </p:grpSpPr>
            <p:sp>
              <p:nvSpPr>
                <p:cNvPr id="9078" name="Rectangle 46"/>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9079" name="Line 47"/>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9080" name="Line 48"/>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9081" name="Line 49"/>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9082" name="Line 50"/>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9083" name="Line 51"/>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9084" name="Line 52"/>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9085" name="Line 53"/>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9086" name="Line 54"/>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9087" name="Line 55"/>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9088" name="Line 56"/>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9089" name="Line 57"/>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 name="Group 58"/>
              <p:cNvGrpSpPr>
                <a:grpSpLocks/>
              </p:cNvGrpSpPr>
              <p:nvPr/>
            </p:nvGrpSpPr>
            <p:grpSpPr bwMode="auto">
              <a:xfrm>
                <a:off x="7006" y="3709"/>
                <a:ext cx="1484" cy="720"/>
                <a:chOff x="10064" y="12958"/>
                <a:chExt cx="1575" cy="720"/>
              </a:xfrm>
            </p:grpSpPr>
            <p:sp>
              <p:nvSpPr>
                <p:cNvPr id="9066" name="Rectangle 59"/>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9067" name="Line 60"/>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9068" name="Line 61"/>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9069" name="Line 62"/>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9070" name="Line 63"/>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9071" name="Line 64"/>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9072" name="Line 65"/>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9073" name="Line 66"/>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9074" name="Line 67"/>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9075" name="Line 68"/>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9076" name="Line 69"/>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9077" name="Line 70"/>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9" name="Group 71"/>
              <p:cNvGrpSpPr>
                <a:grpSpLocks/>
              </p:cNvGrpSpPr>
              <p:nvPr/>
            </p:nvGrpSpPr>
            <p:grpSpPr bwMode="auto">
              <a:xfrm>
                <a:off x="8456" y="3709"/>
                <a:ext cx="1484" cy="720"/>
                <a:chOff x="10064" y="12958"/>
                <a:chExt cx="1575" cy="720"/>
              </a:xfrm>
            </p:grpSpPr>
            <p:sp>
              <p:nvSpPr>
                <p:cNvPr id="9054" name="Rectangle 72"/>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9055" name="Line 73"/>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9056" name="Line 74"/>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9057" name="Line 75"/>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9058" name="Line 76"/>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9059" name="Line 77"/>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9060" name="Line 78"/>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9061" name="Line 79"/>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9062" name="Line 80"/>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9063" name="Line 81"/>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9064" name="Line 82"/>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9065" name="Line 83"/>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10" name="Group 84"/>
              <p:cNvGrpSpPr>
                <a:grpSpLocks/>
              </p:cNvGrpSpPr>
              <p:nvPr/>
            </p:nvGrpSpPr>
            <p:grpSpPr bwMode="auto">
              <a:xfrm>
                <a:off x="9906" y="3709"/>
                <a:ext cx="1484" cy="720"/>
                <a:chOff x="10064" y="12958"/>
                <a:chExt cx="1575" cy="720"/>
              </a:xfrm>
            </p:grpSpPr>
            <p:sp>
              <p:nvSpPr>
                <p:cNvPr id="9042" name="Rectangle 85"/>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9043" name="Line 86"/>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9044" name="Line 87"/>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9045" name="Line 88"/>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9046" name="Line 89"/>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9047" name="Line 90"/>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9048" name="Line 91"/>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9049" name="Line 92"/>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9050" name="Line 93"/>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9051" name="Line 94"/>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9052" name="Line 95"/>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9053" name="Line 96"/>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11" name="Group 97"/>
              <p:cNvGrpSpPr>
                <a:grpSpLocks/>
              </p:cNvGrpSpPr>
              <p:nvPr/>
            </p:nvGrpSpPr>
            <p:grpSpPr bwMode="auto">
              <a:xfrm>
                <a:off x="1206" y="4429"/>
                <a:ext cx="10184" cy="720"/>
                <a:chOff x="1206" y="11340"/>
                <a:chExt cx="10184" cy="720"/>
              </a:xfrm>
            </p:grpSpPr>
            <p:grpSp>
              <p:nvGrpSpPr>
                <p:cNvPr id="12" name="Group 98"/>
                <p:cNvGrpSpPr>
                  <a:grpSpLocks/>
                </p:cNvGrpSpPr>
                <p:nvPr/>
              </p:nvGrpSpPr>
              <p:grpSpPr bwMode="auto">
                <a:xfrm>
                  <a:off x="1206" y="11340"/>
                  <a:ext cx="1484" cy="720"/>
                  <a:chOff x="10064" y="12958"/>
                  <a:chExt cx="1575" cy="720"/>
                </a:xfrm>
              </p:grpSpPr>
              <p:sp>
                <p:nvSpPr>
                  <p:cNvPr id="9030" name="Rectangle 99"/>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9031" name="Line 100"/>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9032" name="Line 101"/>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9033" name="Line 102"/>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9034" name="Line 103"/>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9035" name="Line 104"/>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9036" name="Line 105"/>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9037" name="Line 106"/>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9038" name="Line 107"/>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9039" name="Line 108"/>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9040" name="Line 109"/>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9041" name="Line 110"/>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13" name="Group 111"/>
                <p:cNvGrpSpPr>
                  <a:grpSpLocks/>
                </p:cNvGrpSpPr>
                <p:nvPr/>
              </p:nvGrpSpPr>
              <p:grpSpPr bwMode="auto">
                <a:xfrm>
                  <a:off x="2656" y="11340"/>
                  <a:ext cx="1484" cy="720"/>
                  <a:chOff x="10064" y="12958"/>
                  <a:chExt cx="1575" cy="720"/>
                </a:xfrm>
              </p:grpSpPr>
              <p:sp>
                <p:nvSpPr>
                  <p:cNvPr id="9018" name="Rectangle 112"/>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9019" name="Line 113"/>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9020" name="Line 114"/>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9021" name="Line 115"/>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9022" name="Line 116"/>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9023" name="Line 117"/>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9024" name="Line 118"/>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9025" name="Line 119"/>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9026" name="Line 120"/>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9027" name="Line 121"/>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9028" name="Line 122"/>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9029" name="Line 123"/>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14" name="Group 124"/>
                <p:cNvGrpSpPr>
                  <a:grpSpLocks/>
                </p:cNvGrpSpPr>
                <p:nvPr/>
              </p:nvGrpSpPr>
              <p:grpSpPr bwMode="auto">
                <a:xfrm>
                  <a:off x="4106" y="11340"/>
                  <a:ext cx="1484" cy="720"/>
                  <a:chOff x="10064" y="12958"/>
                  <a:chExt cx="1575" cy="720"/>
                </a:xfrm>
              </p:grpSpPr>
              <p:sp>
                <p:nvSpPr>
                  <p:cNvPr id="9006" name="Rectangle 125"/>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9007" name="Line 126"/>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9008" name="Line 127"/>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9009" name="Line 128"/>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9010" name="Line 129"/>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9011" name="Line 130"/>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9012" name="Line 131"/>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9013" name="Line 132"/>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9014" name="Line 133"/>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9015" name="Line 134"/>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9016" name="Line 135"/>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9017" name="Line 136"/>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15" name="Group 137"/>
                <p:cNvGrpSpPr>
                  <a:grpSpLocks/>
                </p:cNvGrpSpPr>
                <p:nvPr/>
              </p:nvGrpSpPr>
              <p:grpSpPr bwMode="auto">
                <a:xfrm>
                  <a:off x="5556" y="11340"/>
                  <a:ext cx="1484" cy="720"/>
                  <a:chOff x="10064" y="12958"/>
                  <a:chExt cx="1575" cy="720"/>
                </a:xfrm>
              </p:grpSpPr>
              <p:sp>
                <p:nvSpPr>
                  <p:cNvPr id="8994" name="Rectangle 138"/>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995" name="Line 139"/>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996" name="Line 140"/>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997" name="Line 141"/>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998" name="Line 142"/>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999" name="Line 143"/>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9000" name="Line 144"/>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9001" name="Line 145"/>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9002" name="Line 146"/>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9003" name="Line 147"/>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9004" name="Line 148"/>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9005" name="Line 149"/>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16" name="Group 150"/>
                <p:cNvGrpSpPr>
                  <a:grpSpLocks/>
                </p:cNvGrpSpPr>
                <p:nvPr/>
              </p:nvGrpSpPr>
              <p:grpSpPr bwMode="auto">
                <a:xfrm>
                  <a:off x="7006" y="11340"/>
                  <a:ext cx="1484" cy="720"/>
                  <a:chOff x="10064" y="12958"/>
                  <a:chExt cx="1575" cy="720"/>
                </a:xfrm>
              </p:grpSpPr>
              <p:sp>
                <p:nvSpPr>
                  <p:cNvPr id="8982" name="Rectangle 151"/>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983" name="Line 152"/>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984" name="Line 153"/>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985" name="Line 154"/>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986" name="Line 155"/>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987" name="Line 156"/>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988" name="Line 157"/>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989" name="Line 158"/>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990" name="Line 159"/>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991" name="Line 160"/>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992" name="Line 161"/>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993" name="Line 162"/>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17" name="Group 163"/>
                <p:cNvGrpSpPr>
                  <a:grpSpLocks/>
                </p:cNvGrpSpPr>
                <p:nvPr/>
              </p:nvGrpSpPr>
              <p:grpSpPr bwMode="auto">
                <a:xfrm>
                  <a:off x="8456" y="11340"/>
                  <a:ext cx="1484" cy="720"/>
                  <a:chOff x="10064" y="12958"/>
                  <a:chExt cx="1575" cy="720"/>
                </a:xfrm>
              </p:grpSpPr>
              <p:sp>
                <p:nvSpPr>
                  <p:cNvPr id="8970" name="Rectangle 164"/>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971" name="Line 165"/>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972" name="Line 166"/>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973" name="Line 167"/>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974" name="Line 168"/>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975" name="Line 169"/>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976" name="Line 170"/>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977" name="Line 171"/>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978" name="Line 172"/>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979" name="Line 173"/>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980" name="Line 174"/>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981" name="Line 175"/>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18" name="Group 176"/>
                <p:cNvGrpSpPr>
                  <a:grpSpLocks/>
                </p:cNvGrpSpPr>
                <p:nvPr/>
              </p:nvGrpSpPr>
              <p:grpSpPr bwMode="auto">
                <a:xfrm>
                  <a:off x="9906" y="11340"/>
                  <a:ext cx="1484" cy="720"/>
                  <a:chOff x="10064" y="12958"/>
                  <a:chExt cx="1575" cy="720"/>
                </a:xfrm>
              </p:grpSpPr>
              <p:sp>
                <p:nvSpPr>
                  <p:cNvPr id="8958" name="Rectangle 177"/>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959" name="Line 178"/>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960" name="Line 179"/>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961" name="Line 180"/>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962" name="Line 181"/>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963" name="Line 182"/>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964" name="Line 183"/>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965" name="Line 184"/>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966" name="Line 185"/>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967" name="Line 186"/>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968" name="Line 187"/>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969" name="Line 188"/>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grpSp>
        <p:grpSp>
          <p:nvGrpSpPr>
            <p:cNvPr id="19" name="Group 189"/>
            <p:cNvGrpSpPr>
              <a:grpSpLocks/>
            </p:cNvGrpSpPr>
            <p:nvPr/>
          </p:nvGrpSpPr>
          <p:grpSpPr bwMode="auto">
            <a:xfrm>
              <a:off x="609600" y="1360488"/>
              <a:ext cx="6465885" cy="1020653"/>
              <a:chOff x="1206" y="3709"/>
              <a:chExt cx="10184" cy="1599"/>
            </a:xfrm>
          </p:grpSpPr>
          <p:grpSp>
            <p:nvGrpSpPr>
              <p:cNvPr id="20" name="Group 190"/>
              <p:cNvGrpSpPr>
                <a:grpSpLocks/>
              </p:cNvGrpSpPr>
              <p:nvPr/>
            </p:nvGrpSpPr>
            <p:grpSpPr bwMode="auto">
              <a:xfrm>
                <a:off x="1206" y="3709"/>
                <a:ext cx="1484" cy="720"/>
                <a:chOff x="10064" y="12958"/>
                <a:chExt cx="1575" cy="720"/>
              </a:xfrm>
            </p:grpSpPr>
            <p:sp>
              <p:nvSpPr>
                <p:cNvPr id="8931" name="Rectangle 191"/>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932" name="Line 192"/>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933" name="Line 193"/>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934" name="Line 194"/>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935" name="Line 195"/>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936" name="Line 196"/>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937" name="Line 197"/>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938" name="Line 198"/>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939" name="Line 199"/>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940" name="Line 200"/>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941" name="Line 201"/>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942" name="Line 202"/>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21" name="Group 203"/>
              <p:cNvGrpSpPr>
                <a:grpSpLocks/>
              </p:cNvGrpSpPr>
              <p:nvPr/>
            </p:nvGrpSpPr>
            <p:grpSpPr bwMode="auto">
              <a:xfrm>
                <a:off x="2656" y="3709"/>
                <a:ext cx="1484" cy="1599"/>
                <a:chOff x="10064" y="12958"/>
                <a:chExt cx="1575" cy="1599"/>
              </a:xfrm>
            </p:grpSpPr>
            <p:sp>
              <p:nvSpPr>
                <p:cNvPr id="8919" name="Rectangle 204"/>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920" name="Line 205"/>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921" name="Line 206"/>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922" name="Line 207"/>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923" name="Line 208"/>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924" name="Line 209"/>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925" name="Line 210"/>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926" name="Line 211"/>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927" name="Line 212"/>
                <p:cNvSpPr>
                  <a:spLocks noChangeShapeType="1"/>
                </p:cNvSpPr>
                <p:nvPr/>
              </p:nvSpPr>
              <p:spPr bwMode="auto">
                <a:xfrm>
                  <a:off x="10236" y="13839"/>
                  <a:ext cx="0" cy="718"/>
                </a:xfrm>
                <a:prstGeom prst="line">
                  <a:avLst/>
                </a:prstGeom>
                <a:noFill/>
                <a:ln w="9525">
                  <a:solidFill>
                    <a:srgbClr val="000000"/>
                  </a:solidFill>
                  <a:round/>
                  <a:headEnd/>
                  <a:tailEnd/>
                </a:ln>
              </p:spPr>
              <p:txBody>
                <a:bodyPr/>
                <a:lstStyle/>
                <a:p>
                  <a:endParaRPr lang="en-US"/>
                </a:p>
              </p:txBody>
            </p:sp>
            <p:sp>
              <p:nvSpPr>
                <p:cNvPr id="8928" name="Line 213"/>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929" name="Line 214"/>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930" name="Line 215"/>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22" name="Group 216"/>
              <p:cNvGrpSpPr>
                <a:grpSpLocks/>
              </p:cNvGrpSpPr>
              <p:nvPr/>
            </p:nvGrpSpPr>
            <p:grpSpPr bwMode="auto">
              <a:xfrm>
                <a:off x="4106" y="3709"/>
                <a:ext cx="1484" cy="720"/>
                <a:chOff x="10064" y="12958"/>
                <a:chExt cx="1575" cy="720"/>
              </a:xfrm>
            </p:grpSpPr>
            <p:sp>
              <p:nvSpPr>
                <p:cNvPr id="8907" name="Rectangle 217"/>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908" name="Line 218"/>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909" name="Line 219"/>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910" name="Line 220"/>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911" name="Line 221"/>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912" name="Line 222"/>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913" name="Line 223"/>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914" name="Line 224"/>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915" name="Line 225"/>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916" name="Line 226"/>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917" name="Line 227"/>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918" name="Line 228"/>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23" name="Group 229"/>
              <p:cNvGrpSpPr>
                <a:grpSpLocks/>
              </p:cNvGrpSpPr>
              <p:nvPr/>
            </p:nvGrpSpPr>
            <p:grpSpPr bwMode="auto">
              <a:xfrm>
                <a:off x="5556" y="3709"/>
                <a:ext cx="1484" cy="720"/>
                <a:chOff x="10064" y="12958"/>
                <a:chExt cx="1575" cy="720"/>
              </a:xfrm>
            </p:grpSpPr>
            <p:sp>
              <p:nvSpPr>
                <p:cNvPr id="8895" name="Rectangle 230"/>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896" name="Line 231"/>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897" name="Line 232"/>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898" name="Line 233"/>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899" name="Line 234"/>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900" name="Line 235"/>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901" name="Line 236"/>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902" name="Line 237"/>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903" name="Line 238"/>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904" name="Line 239"/>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905" name="Line 240"/>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906" name="Line 241"/>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24" name="Group 242"/>
              <p:cNvGrpSpPr>
                <a:grpSpLocks/>
              </p:cNvGrpSpPr>
              <p:nvPr/>
            </p:nvGrpSpPr>
            <p:grpSpPr bwMode="auto">
              <a:xfrm>
                <a:off x="7006" y="3709"/>
                <a:ext cx="1484" cy="720"/>
                <a:chOff x="10064" y="12958"/>
                <a:chExt cx="1575" cy="720"/>
              </a:xfrm>
            </p:grpSpPr>
            <p:sp>
              <p:nvSpPr>
                <p:cNvPr id="8883" name="Rectangle 243"/>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884" name="Line 244"/>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885" name="Line 245"/>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886" name="Line 246"/>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887" name="Line 247"/>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888" name="Line 248"/>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889" name="Line 249"/>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890" name="Line 250"/>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891" name="Line 251"/>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892" name="Line 252"/>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893" name="Line 253"/>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894" name="Line 254"/>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25" name="Group 255"/>
              <p:cNvGrpSpPr>
                <a:grpSpLocks/>
              </p:cNvGrpSpPr>
              <p:nvPr/>
            </p:nvGrpSpPr>
            <p:grpSpPr bwMode="auto">
              <a:xfrm>
                <a:off x="8456" y="3709"/>
                <a:ext cx="1484" cy="720"/>
                <a:chOff x="10064" y="12958"/>
                <a:chExt cx="1575" cy="720"/>
              </a:xfrm>
            </p:grpSpPr>
            <p:sp>
              <p:nvSpPr>
                <p:cNvPr id="8871" name="Rectangle 256"/>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872" name="Line 257"/>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873" name="Line 258"/>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874" name="Line 259"/>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875" name="Line 260"/>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876" name="Line 261"/>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877" name="Line 262"/>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878" name="Line 263"/>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879" name="Line 264"/>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880" name="Line 265"/>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881" name="Line 266"/>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882" name="Line 267"/>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26" name="Group 268"/>
              <p:cNvGrpSpPr>
                <a:grpSpLocks/>
              </p:cNvGrpSpPr>
              <p:nvPr/>
            </p:nvGrpSpPr>
            <p:grpSpPr bwMode="auto">
              <a:xfrm>
                <a:off x="9906" y="3709"/>
                <a:ext cx="1484" cy="720"/>
                <a:chOff x="10064" y="12958"/>
                <a:chExt cx="1575" cy="720"/>
              </a:xfrm>
            </p:grpSpPr>
            <p:sp>
              <p:nvSpPr>
                <p:cNvPr id="8859" name="Rectangle 269"/>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860" name="Line 270"/>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861" name="Line 271"/>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862" name="Line 272"/>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863" name="Line 273"/>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864" name="Line 274"/>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865" name="Line 275"/>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866" name="Line 276"/>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867" name="Line 277"/>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868" name="Line 278"/>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869" name="Line 279"/>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870" name="Line 280"/>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27" name="Group 281"/>
              <p:cNvGrpSpPr>
                <a:grpSpLocks/>
              </p:cNvGrpSpPr>
              <p:nvPr/>
            </p:nvGrpSpPr>
            <p:grpSpPr bwMode="auto">
              <a:xfrm>
                <a:off x="1206" y="3709"/>
                <a:ext cx="10184" cy="1440"/>
                <a:chOff x="1206" y="10620"/>
                <a:chExt cx="10184" cy="1440"/>
              </a:xfrm>
            </p:grpSpPr>
            <p:grpSp>
              <p:nvGrpSpPr>
                <p:cNvPr id="28" name="Group 282"/>
                <p:cNvGrpSpPr>
                  <a:grpSpLocks/>
                </p:cNvGrpSpPr>
                <p:nvPr/>
              </p:nvGrpSpPr>
              <p:grpSpPr bwMode="auto">
                <a:xfrm>
                  <a:off x="1206" y="11340"/>
                  <a:ext cx="1484" cy="720"/>
                  <a:chOff x="10064" y="12958"/>
                  <a:chExt cx="1575" cy="720"/>
                </a:xfrm>
              </p:grpSpPr>
              <p:sp>
                <p:nvSpPr>
                  <p:cNvPr id="8847" name="Rectangle 283"/>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848" name="Line 284"/>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849" name="Line 285"/>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850" name="Line 286"/>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851" name="Line 287"/>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852" name="Line 288"/>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853" name="Line 289"/>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854" name="Line 290"/>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855" name="Line 291"/>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856" name="Line 292"/>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857" name="Line 293"/>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858" name="Line 294"/>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29" name="Group 295"/>
                <p:cNvGrpSpPr>
                  <a:grpSpLocks/>
                </p:cNvGrpSpPr>
                <p:nvPr/>
              </p:nvGrpSpPr>
              <p:grpSpPr bwMode="auto">
                <a:xfrm>
                  <a:off x="2656" y="10620"/>
                  <a:ext cx="1484" cy="1440"/>
                  <a:chOff x="10064" y="12238"/>
                  <a:chExt cx="1575" cy="1440"/>
                </a:xfrm>
              </p:grpSpPr>
              <p:sp>
                <p:nvSpPr>
                  <p:cNvPr id="8835" name="Rectangle 296"/>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836" name="Line 297"/>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837" name="Line 298"/>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838" name="Line 299"/>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839" name="Line 300"/>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840" name="Line 301"/>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841" name="Line 302"/>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842" name="Line 303"/>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843" name="Line 304"/>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844" name="Line 305"/>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845" name="Line 306"/>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846" name="Line 307"/>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sp>
                <p:nvSpPr>
                  <p:cNvPr id="1858" name="Line 304"/>
                  <p:cNvSpPr>
                    <a:spLocks noChangeShapeType="1"/>
                  </p:cNvSpPr>
                  <p:nvPr/>
                </p:nvSpPr>
                <p:spPr bwMode="auto">
                  <a:xfrm>
                    <a:off x="10867" y="12238"/>
                    <a:ext cx="0" cy="718"/>
                  </a:xfrm>
                  <a:prstGeom prst="line">
                    <a:avLst/>
                  </a:prstGeom>
                  <a:noFill/>
                  <a:ln w="9525">
                    <a:solidFill>
                      <a:srgbClr val="000000"/>
                    </a:solidFill>
                    <a:round/>
                    <a:headEnd/>
                    <a:tailEnd/>
                  </a:ln>
                </p:spPr>
                <p:txBody>
                  <a:bodyPr/>
                  <a:lstStyle/>
                  <a:p>
                    <a:endParaRPr lang="en-US"/>
                  </a:p>
                </p:txBody>
              </p:sp>
            </p:grpSp>
            <p:grpSp>
              <p:nvGrpSpPr>
                <p:cNvPr id="30" name="Group 308"/>
                <p:cNvGrpSpPr>
                  <a:grpSpLocks/>
                </p:cNvGrpSpPr>
                <p:nvPr/>
              </p:nvGrpSpPr>
              <p:grpSpPr bwMode="auto">
                <a:xfrm>
                  <a:off x="4106" y="11340"/>
                  <a:ext cx="1484" cy="720"/>
                  <a:chOff x="10064" y="12958"/>
                  <a:chExt cx="1575" cy="720"/>
                </a:xfrm>
              </p:grpSpPr>
              <p:sp>
                <p:nvSpPr>
                  <p:cNvPr id="8823" name="Rectangle 309"/>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824" name="Line 310"/>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825" name="Line 311"/>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826" name="Line 312"/>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827" name="Line 313"/>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828" name="Line 314"/>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829" name="Line 315"/>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830" name="Line 316"/>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831" name="Line 317"/>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832" name="Line 318"/>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833" name="Line 319"/>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834" name="Line 320"/>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31" name="Group 321"/>
                <p:cNvGrpSpPr>
                  <a:grpSpLocks/>
                </p:cNvGrpSpPr>
                <p:nvPr/>
              </p:nvGrpSpPr>
              <p:grpSpPr bwMode="auto">
                <a:xfrm>
                  <a:off x="5556" y="11340"/>
                  <a:ext cx="1484" cy="720"/>
                  <a:chOff x="10064" y="12958"/>
                  <a:chExt cx="1575" cy="720"/>
                </a:xfrm>
              </p:grpSpPr>
              <p:sp>
                <p:nvSpPr>
                  <p:cNvPr id="8811" name="Rectangle 322"/>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812" name="Line 323"/>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813" name="Line 324"/>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814" name="Line 325"/>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815" name="Line 326"/>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816" name="Line 327"/>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817" name="Line 328"/>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818" name="Line 329"/>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819" name="Line 330"/>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820" name="Line 331"/>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821" name="Line 332"/>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822" name="Line 333"/>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192" name="Group 334"/>
                <p:cNvGrpSpPr>
                  <a:grpSpLocks/>
                </p:cNvGrpSpPr>
                <p:nvPr/>
              </p:nvGrpSpPr>
              <p:grpSpPr bwMode="auto">
                <a:xfrm>
                  <a:off x="7006" y="11340"/>
                  <a:ext cx="1485" cy="720"/>
                  <a:chOff x="10063" y="12958"/>
                  <a:chExt cx="1576" cy="720"/>
                </a:xfrm>
              </p:grpSpPr>
              <p:sp>
                <p:nvSpPr>
                  <p:cNvPr id="8799" name="Rectangle 335"/>
                  <p:cNvSpPr>
                    <a:spLocks noChangeArrowheads="1"/>
                  </p:cNvSpPr>
                  <p:nvPr/>
                </p:nvSpPr>
                <p:spPr bwMode="auto">
                  <a:xfrm>
                    <a:off x="10063"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800" name="Line 336"/>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801" name="Line 337"/>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802" name="Line 338"/>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803" name="Line 339"/>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804" name="Line 340"/>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805" name="Line 341"/>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806" name="Line 342"/>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807" name="Line 343"/>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808" name="Line 344"/>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809" name="Line 345"/>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810" name="Line 346"/>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193" name="Group 347"/>
                <p:cNvGrpSpPr>
                  <a:grpSpLocks/>
                </p:cNvGrpSpPr>
                <p:nvPr/>
              </p:nvGrpSpPr>
              <p:grpSpPr bwMode="auto">
                <a:xfrm>
                  <a:off x="8456" y="11340"/>
                  <a:ext cx="1484" cy="720"/>
                  <a:chOff x="10064" y="12958"/>
                  <a:chExt cx="1575" cy="720"/>
                </a:xfrm>
              </p:grpSpPr>
              <p:sp>
                <p:nvSpPr>
                  <p:cNvPr id="8787" name="Rectangle 348"/>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788" name="Line 349"/>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789" name="Line 350"/>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790" name="Line 351"/>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791" name="Line 352"/>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792" name="Line 353"/>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793" name="Line 354"/>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794" name="Line 355"/>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795" name="Line 356"/>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796" name="Line 357"/>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797" name="Line 358"/>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798" name="Line 359"/>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195" name="Group 360"/>
                <p:cNvGrpSpPr>
                  <a:grpSpLocks/>
                </p:cNvGrpSpPr>
                <p:nvPr/>
              </p:nvGrpSpPr>
              <p:grpSpPr bwMode="auto">
                <a:xfrm>
                  <a:off x="9906" y="11340"/>
                  <a:ext cx="1484" cy="720"/>
                  <a:chOff x="10064" y="12958"/>
                  <a:chExt cx="1575" cy="720"/>
                </a:xfrm>
              </p:grpSpPr>
              <p:sp>
                <p:nvSpPr>
                  <p:cNvPr id="8775" name="Rectangle 361"/>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776" name="Line 362"/>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777" name="Line 363"/>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778" name="Line 364"/>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779" name="Line 365"/>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780" name="Line 366"/>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781" name="Line 367"/>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782" name="Line 368"/>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783" name="Line 369"/>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784" name="Line 370"/>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785" name="Line 371"/>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786" name="Line 372"/>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grpSp>
        <p:grpSp>
          <p:nvGrpSpPr>
            <p:cNvPr id="8196" name="Group 373"/>
            <p:cNvGrpSpPr>
              <a:grpSpLocks/>
            </p:cNvGrpSpPr>
            <p:nvPr/>
          </p:nvGrpSpPr>
          <p:grpSpPr bwMode="auto">
            <a:xfrm>
              <a:off x="609600" y="5038725"/>
              <a:ext cx="6465885" cy="920750"/>
              <a:chOff x="1206" y="3709"/>
              <a:chExt cx="10184" cy="1440"/>
            </a:xfrm>
          </p:grpSpPr>
          <p:grpSp>
            <p:nvGrpSpPr>
              <p:cNvPr id="8197" name="Group 374"/>
              <p:cNvGrpSpPr>
                <a:grpSpLocks/>
              </p:cNvGrpSpPr>
              <p:nvPr/>
            </p:nvGrpSpPr>
            <p:grpSpPr bwMode="auto">
              <a:xfrm>
                <a:off x="1206" y="3709"/>
                <a:ext cx="1484" cy="720"/>
                <a:chOff x="10064" y="12958"/>
                <a:chExt cx="1575" cy="720"/>
              </a:xfrm>
            </p:grpSpPr>
            <p:sp>
              <p:nvSpPr>
                <p:cNvPr id="8748" name="Rectangle 375"/>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749" name="Line 376"/>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750" name="Line 377"/>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751" name="Line 378"/>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752" name="Line 379"/>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753" name="Line 380"/>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754" name="Line 381"/>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755" name="Line 382"/>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756" name="Line 383"/>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757" name="Line 384"/>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758" name="Line 385"/>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759" name="Line 386"/>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198" name="Group 387"/>
              <p:cNvGrpSpPr>
                <a:grpSpLocks/>
              </p:cNvGrpSpPr>
              <p:nvPr/>
            </p:nvGrpSpPr>
            <p:grpSpPr bwMode="auto">
              <a:xfrm>
                <a:off x="2656" y="3709"/>
                <a:ext cx="1484" cy="720"/>
                <a:chOff x="10064" y="12958"/>
                <a:chExt cx="1575" cy="720"/>
              </a:xfrm>
            </p:grpSpPr>
            <p:sp>
              <p:nvSpPr>
                <p:cNvPr id="8736" name="Rectangle 388"/>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737" name="Line 389"/>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738" name="Line 390"/>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739" name="Line 391"/>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740" name="Line 392"/>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741" name="Line 393"/>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742" name="Line 394"/>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743" name="Line 395"/>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744" name="Line 396"/>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745" name="Line 397"/>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746" name="Line 398"/>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747" name="Line 399"/>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199" name="Group 400"/>
              <p:cNvGrpSpPr>
                <a:grpSpLocks/>
              </p:cNvGrpSpPr>
              <p:nvPr/>
            </p:nvGrpSpPr>
            <p:grpSpPr bwMode="auto">
              <a:xfrm>
                <a:off x="4106" y="3709"/>
                <a:ext cx="1484" cy="720"/>
                <a:chOff x="10064" y="12958"/>
                <a:chExt cx="1575" cy="720"/>
              </a:xfrm>
            </p:grpSpPr>
            <p:sp>
              <p:nvSpPr>
                <p:cNvPr id="8724" name="Rectangle 401"/>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725" name="Line 402"/>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726" name="Line 403"/>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727" name="Line 404"/>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728" name="Line 405"/>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729" name="Line 406"/>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730" name="Line 407"/>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731" name="Line 408"/>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732" name="Line 409"/>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733" name="Line 410"/>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734" name="Line 411"/>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735" name="Line 412"/>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00" name="Group 413"/>
              <p:cNvGrpSpPr>
                <a:grpSpLocks/>
              </p:cNvGrpSpPr>
              <p:nvPr/>
            </p:nvGrpSpPr>
            <p:grpSpPr bwMode="auto">
              <a:xfrm>
                <a:off x="5556" y="3709"/>
                <a:ext cx="1484" cy="720"/>
                <a:chOff x="10064" y="12958"/>
                <a:chExt cx="1575" cy="720"/>
              </a:xfrm>
            </p:grpSpPr>
            <p:sp>
              <p:nvSpPr>
                <p:cNvPr id="8712" name="Rectangle 414"/>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713" name="Line 415"/>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714" name="Line 416"/>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715" name="Line 417"/>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716" name="Line 418"/>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717" name="Line 419"/>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718" name="Line 420"/>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719" name="Line 421"/>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720" name="Line 422"/>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721" name="Line 423"/>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722" name="Line 424"/>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723" name="Line 425"/>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01" name="Group 426"/>
              <p:cNvGrpSpPr>
                <a:grpSpLocks/>
              </p:cNvGrpSpPr>
              <p:nvPr/>
            </p:nvGrpSpPr>
            <p:grpSpPr bwMode="auto">
              <a:xfrm>
                <a:off x="7006" y="3709"/>
                <a:ext cx="1484" cy="720"/>
                <a:chOff x="10064" y="12958"/>
                <a:chExt cx="1575" cy="720"/>
              </a:xfrm>
            </p:grpSpPr>
            <p:sp>
              <p:nvSpPr>
                <p:cNvPr id="8700" name="Rectangle 427"/>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701" name="Line 428"/>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702" name="Line 429"/>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703" name="Line 430"/>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704" name="Line 431"/>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705" name="Line 432"/>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706" name="Line 433"/>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707" name="Line 434"/>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708" name="Line 435"/>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709" name="Line 436"/>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710" name="Line 437"/>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711" name="Line 438"/>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02" name="Group 439"/>
              <p:cNvGrpSpPr>
                <a:grpSpLocks/>
              </p:cNvGrpSpPr>
              <p:nvPr/>
            </p:nvGrpSpPr>
            <p:grpSpPr bwMode="auto">
              <a:xfrm>
                <a:off x="8456" y="3709"/>
                <a:ext cx="1484" cy="720"/>
                <a:chOff x="10064" y="12958"/>
                <a:chExt cx="1575" cy="720"/>
              </a:xfrm>
            </p:grpSpPr>
            <p:sp>
              <p:nvSpPr>
                <p:cNvPr id="8688" name="Rectangle 440"/>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689" name="Line 441"/>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690" name="Line 442"/>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691" name="Line 443"/>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692" name="Line 444"/>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693" name="Line 445"/>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694" name="Line 446"/>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695" name="Line 447"/>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696" name="Line 448"/>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697" name="Line 449"/>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698" name="Line 450"/>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699" name="Line 451"/>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03" name="Group 452"/>
              <p:cNvGrpSpPr>
                <a:grpSpLocks/>
              </p:cNvGrpSpPr>
              <p:nvPr/>
            </p:nvGrpSpPr>
            <p:grpSpPr bwMode="auto">
              <a:xfrm>
                <a:off x="9906" y="3709"/>
                <a:ext cx="1484" cy="720"/>
                <a:chOff x="10064" y="12958"/>
                <a:chExt cx="1575" cy="720"/>
              </a:xfrm>
            </p:grpSpPr>
            <p:sp>
              <p:nvSpPr>
                <p:cNvPr id="8676" name="Rectangle 453"/>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677" name="Line 454"/>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678" name="Line 455"/>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679" name="Line 456"/>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680" name="Line 457"/>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681" name="Line 458"/>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682" name="Line 459"/>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683" name="Line 460"/>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684" name="Line 461"/>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685" name="Line 462"/>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686" name="Line 463"/>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687" name="Line 464"/>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04" name="Group 465"/>
              <p:cNvGrpSpPr>
                <a:grpSpLocks/>
              </p:cNvGrpSpPr>
              <p:nvPr/>
            </p:nvGrpSpPr>
            <p:grpSpPr bwMode="auto">
              <a:xfrm>
                <a:off x="1206" y="4429"/>
                <a:ext cx="10184" cy="720"/>
                <a:chOff x="1206" y="11340"/>
                <a:chExt cx="10184" cy="720"/>
              </a:xfrm>
            </p:grpSpPr>
            <p:grpSp>
              <p:nvGrpSpPr>
                <p:cNvPr id="8205" name="Group 466"/>
                <p:cNvGrpSpPr>
                  <a:grpSpLocks/>
                </p:cNvGrpSpPr>
                <p:nvPr/>
              </p:nvGrpSpPr>
              <p:grpSpPr bwMode="auto">
                <a:xfrm>
                  <a:off x="1206" y="11340"/>
                  <a:ext cx="1484" cy="720"/>
                  <a:chOff x="10064" y="12958"/>
                  <a:chExt cx="1575" cy="720"/>
                </a:xfrm>
              </p:grpSpPr>
              <p:sp>
                <p:nvSpPr>
                  <p:cNvPr id="8664" name="Rectangle 467"/>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665" name="Line 468"/>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666" name="Line 469"/>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667" name="Line 470"/>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668" name="Line 471"/>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669" name="Line 472"/>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670" name="Line 473"/>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671" name="Line 474"/>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672" name="Line 475"/>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673" name="Line 476"/>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674" name="Line 477"/>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675" name="Line 478"/>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06" name="Group 479"/>
                <p:cNvGrpSpPr>
                  <a:grpSpLocks/>
                </p:cNvGrpSpPr>
                <p:nvPr/>
              </p:nvGrpSpPr>
              <p:grpSpPr bwMode="auto">
                <a:xfrm>
                  <a:off x="2656" y="11340"/>
                  <a:ext cx="1484" cy="720"/>
                  <a:chOff x="10064" y="12958"/>
                  <a:chExt cx="1575" cy="720"/>
                </a:xfrm>
              </p:grpSpPr>
              <p:sp>
                <p:nvSpPr>
                  <p:cNvPr id="8652" name="Rectangle 480"/>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653" name="Line 481"/>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654" name="Line 482"/>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655" name="Line 483"/>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656" name="Line 484"/>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657" name="Line 485"/>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658" name="Line 486"/>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659" name="Line 487"/>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660" name="Line 488"/>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661" name="Line 489"/>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662" name="Line 490"/>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663" name="Line 491"/>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07" name="Group 492"/>
                <p:cNvGrpSpPr>
                  <a:grpSpLocks/>
                </p:cNvGrpSpPr>
                <p:nvPr/>
              </p:nvGrpSpPr>
              <p:grpSpPr bwMode="auto">
                <a:xfrm>
                  <a:off x="4106" y="11340"/>
                  <a:ext cx="1484" cy="720"/>
                  <a:chOff x="10064" y="12958"/>
                  <a:chExt cx="1575" cy="720"/>
                </a:xfrm>
              </p:grpSpPr>
              <p:sp>
                <p:nvSpPr>
                  <p:cNvPr id="8640" name="Rectangle 493"/>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641" name="Line 494"/>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642" name="Line 495"/>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643" name="Line 496"/>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644" name="Line 497"/>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645" name="Line 498"/>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646" name="Line 499"/>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647" name="Line 500"/>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648" name="Line 501"/>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649" name="Line 502"/>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650" name="Line 503"/>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651" name="Line 504"/>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08" name="Group 505"/>
                <p:cNvGrpSpPr>
                  <a:grpSpLocks/>
                </p:cNvGrpSpPr>
                <p:nvPr/>
              </p:nvGrpSpPr>
              <p:grpSpPr bwMode="auto">
                <a:xfrm>
                  <a:off x="5556" y="11340"/>
                  <a:ext cx="1484" cy="720"/>
                  <a:chOff x="10064" y="12958"/>
                  <a:chExt cx="1575" cy="720"/>
                </a:xfrm>
              </p:grpSpPr>
              <p:sp>
                <p:nvSpPr>
                  <p:cNvPr id="8628" name="Rectangle 506"/>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629" name="Line 507"/>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630" name="Line 508"/>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631" name="Line 509"/>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632" name="Line 510"/>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633" name="Line 511"/>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634" name="Line 512"/>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635" name="Line 513"/>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636" name="Line 514"/>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637" name="Line 515"/>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638" name="Line 516"/>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639" name="Line 517"/>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09" name="Group 518"/>
                <p:cNvGrpSpPr>
                  <a:grpSpLocks/>
                </p:cNvGrpSpPr>
                <p:nvPr/>
              </p:nvGrpSpPr>
              <p:grpSpPr bwMode="auto">
                <a:xfrm>
                  <a:off x="7006" y="11340"/>
                  <a:ext cx="1484" cy="720"/>
                  <a:chOff x="10064" y="12958"/>
                  <a:chExt cx="1575" cy="720"/>
                </a:xfrm>
              </p:grpSpPr>
              <p:sp>
                <p:nvSpPr>
                  <p:cNvPr id="8616" name="Rectangle 519"/>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617" name="Line 520"/>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618" name="Line 521"/>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619" name="Line 522"/>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620" name="Line 523"/>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621" name="Line 524"/>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622" name="Line 525"/>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623" name="Line 526"/>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624" name="Line 527"/>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625" name="Line 528"/>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626" name="Line 529"/>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627" name="Line 530"/>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10" name="Group 531"/>
                <p:cNvGrpSpPr>
                  <a:grpSpLocks/>
                </p:cNvGrpSpPr>
                <p:nvPr/>
              </p:nvGrpSpPr>
              <p:grpSpPr bwMode="auto">
                <a:xfrm>
                  <a:off x="8456" y="11340"/>
                  <a:ext cx="1484" cy="720"/>
                  <a:chOff x="10064" y="12958"/>
                  <a:chExt cx="1575" cy="720"/>
                </a:xfrm>
              </p:grpSpPr>
              <p:sp>
                <p:nvSpPr>
                  <p:cNvPr id="8604" name="Rectangle 532"/>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605" name="Line 533"/>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606" name="Line 534"/>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607" name="Line 535"/>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608" name="Line 536"/>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609" name="Line 537"/>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610" name="Line 538"/>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611" name="Line 539"/>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612" name="Line 540"/>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613" name="Line 541"/>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614" name="Line 542"/>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615" name="Line 543"/>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11" name="Group 544"/>
                <p:cNvGrpSpPr>
                  <a:grpSpLocks/>
                </p:cNvGrpSpPr>
                <p:nvPr/>
              </p:nvGrpSpPr>
              <p:grpSpPr bwMode="auto">
                <a:xfrm>
                  <a:off x="9906" y="11340"/>
                  <a:ext cx="1484" cy="720"/>
                  <a:chOff x="10064" y="12958"/>
                  <a:chExt cx="1575" cy="720"/>
                </a:xfrm>
              </p:grpSpPr>
              <p:sp>
                <p:nvSpPr>
                  <p:cNvPr id="8592" name="Rectangle 545"/>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593" name="Line 546"/>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594" name="Line 547"/>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595" name="Line 548"/>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596" name="Line 549"/>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597" name="Line 550"/>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598" name="Line 551"/>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599" name="Line 552"/>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600" name="Line 553"/>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601" name="Line 554"/>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602" name="Line 555"/>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603" name="Line 556"/>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grpSp>
        <p:grpSp>
          <p:nvGrpSpPr>
            <p:cNvPr id="8212" name="Group 557"/>
            <p:cNvGrpSpPr>
              <a:grpSpLocks/>
            </p:cNvGrpSpPr>
            <p:nvPr/>
          </p:nvGrpSpPr>
          <p:grpSpPr bwMode="auto">
            <a:xfrm>
              <a:off x="609600" y="2279650"/>
              <a:ext cx="6465885" cy="920750"/>
              <a:chOff x="1206" y="3709"/>
              <a:chExt cx="10184" cy="1440"/>
            </a:xfrm>
          </p:grpSpPr>
          <p:grpSp>
            <p:nvGrpSpPr>
              <p:cNvPr id="8213" name="Group 558"/>
              <p:cNvGrpSpPr>
                <a:grpSpLocks/>
              </p:cNvGrpSpPr>
              <p:nvPr/>
            </p:nvGrpSpPr>
            <p:grpSpPr bwMode="auto">
              <a:xfrm>
                <a:off x="1206" y="3709"/>
                <a:ext cx="1484" cy="720"/>
                <a:chOff x="10064" y="12958"/>
                <a:chExt cx="1575" cy="720"/>
              </a:xfrm>
            </p:grpSpPr>
            <p:sp>
              <p:nvSpPr>
                <p:cNvPr id="8565" name="Rectangle 559"/>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566" name="Line 560"/>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567" name="Line 561"/>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568" name="Line 562"/>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569" name="Line 563"/>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570" name="Line 564"/>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571" name="Line 565"/>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572" name="Line 566"/>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573" name="Line 567"/>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574" name="Line 568"/>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575" name="Line 569"/>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576" name="Line 570"/>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14" name="Group 571"/>
              <p:cNvGrpSpPr>
                <a:grpSpLocks/>
              </p:cNvGrpSpPr>
              <p:nvPr/>
            </p:nvGrpSpPr>
            <p:grpSpPr bwMode="auto">
              <a:xfrm>
                <a:off x="2656" y="3709"/>
                <a:ext cx="1484" cy="720"/>
                <a:chOff x="10064" y="12958"/>
                <a:chExt cx="1575" cy="720"/>
              </a:xfrm>
            </p:grpSpPr>
            <p:sp>
              <p:nvSpPr>
                <p:cNvPr id="8553" name="Rectangle 572"/>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554" name="Line 573"/>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555" name="Line 574"/>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556" name="Line 575"/>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557" name="Line 576"/>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558" name="Line 577"/>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559" name="Line 578"/>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560" name="Line 579"/>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561" name="Line 580"/>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562" name="Line 581"/>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563" name="Line 582"/>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564" name="Line 583"/>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15" name="Group 584"/>
              <p:cNvGrpSpPr>
                <a:grpSpLocks/>
              </p:cNvGrpSpPr>
              <p:nvPr/>
            </p:nvGrpSpPr>
            <p:grpSpPr bwMode="auto">
              <a:xfrm>
                <a:off x="4106" y="3709"/>
                <a:ext cx="1484" cy="720"/>
                <a:chOff x="10064" y="12958"/>
                <a:chExt cx="1575" cy="720"/>
              </a:xfrm>
            </p:grpSpPr>
            <p:sp>
              <p:nvSpPr>
                <p:cNvPr id="8541" name="Rectangle 585"/>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542" name="Line 586"/>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543" name="Line 587"/>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544" name="Line 588"/>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545" name="Line 589"/>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546" name="Line 590"/>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547" name="Line 591"/>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548" name="Line 592"/>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549" name="Line 593"/>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550" name="Line 594"/>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551" name="Line 595"/>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552" name="Line 596"/>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16" name="Group 597"/>
              <p:cNvGrpSpPr>
                <a:grpSpLocks/>
              </p:cNvGrpSpPr>
              <p:nvPr/>
            </p:nvGrpSpPr>
            <p:grpSpPr bwMode="auto">
              <a:xfrm>
                <a:off x="5556" y="3709"/>
                <a:ext cx="1484" cy="720"/>
                <a:chOff x="10064" y="12958"/>
                <a:chExt cx="1575" cy="720"/>
              </a:xfrm>
            </p:grpSpPr>
            <p:sp>
              <p:nvSpPr>
                <p:cNvPr id="8529" name="Rectangle 598"/>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530" name="Line 599"/>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531" name="Line 600"/>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532" name="Line 601"/>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533" name="Line 602"/>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534" name="Line 603"/>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535" name="Line 604"/>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536" name="Line 605"/>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537" name="Line 606"/>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538" name="Line 607"/>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539" name="Line 608"/>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540" name="Line 609"/>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17" name="Group 610"/>
              <p:cNvGrpSpPr>
                <a:grpSpLocks/>
              </p:cNvGrpSpPr>
              <p:nvPr/>
            </p:nvGrpSpPr>
            <p:grpSpPr bwMode="auto">
              <a:xfrm>
                <a:off x="7006" y="3709"/>
                <a:ext cx="1484" cy="720"/>
                <a:chOff x="10064" y="12958"/>
                <a:chExt cx="1575" cy="720"/>
              </a:xfrm>
            </p:grpSpPr>
            <p:sp>
              <p:nvSpPr>
                <p:cNvPr id="8517" name="Rectangle 611"/>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518" name="Line 612"/>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519" name="Line 613"/>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520" name="Line 614"/>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521" name="Line 615"/>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522" name="Line 616"/>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523" name="Line 617"/>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524" name="Line 618"/>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525" name="Line 619"/>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526" name="Line 620"/>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527" name="Line 621"/>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528" name="Line 622"/>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18" name="Group 623"/>
              <p:cNvGrpSpPr>
                <a:grpSpLocks/>
              </p:cNvGrpSpPr>
              <p:nvPr/>
            </p:nvGrpSpPr>
            <p:grpSpPr bwMode="auto">
              <a:xfrm>
                <a:off x="8456" y="3709"/>
                <a:ext cx="1484" cy="720"/>
                <a:chOff x="10064" y="12958"/>
                <a:chExt cx="1575" cy="720"/>
              </a:xfrm>
            </p:grpSpPr>
            <p:sp>
              <p:nvSpPr>
                <p:cNvPr id="8505" name="Rectangle 624"/>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506" name="Line 625"/>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507" name="Line 626"/>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508" name="Line 627"/>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509" name="Line 628"/>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510" name="Line 629"/>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511" name="Line 630"/>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512" name="Line 631"/>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513" name="Line 632"/>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514" name="Line 633"/>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515" name="Line 634"/>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516" name="Line 635"/>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19" name="Group 636"/>
              <p:cNvGrpSpPr>
                <a:grpSpLocks/>
              </p:cNvGrpSpPr>
              <p:nvPr/>
            </p:nvGrpSpPr>
            <p:grpSpPr bwMode="auto">
              <a:xfrm>
                <a:off x="9906" y="3709"/>
                <a:ext cx="1484" cy="720"/>
                <a:chOff x="10064" y="12958"/>
                <a:chExt cx="1575" cy="720"/>
              </a:xfrm>
            </p:grpSpPr>
            <p:sp>
              <p:nvSpPr>
                <p:cNvPr id="8493" name="Rectangle 637"/>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494" name="Line 638"/>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495" name="Line 639"/>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496" name="Line 640"/>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497" name="Line 641"/>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498" name="Line 642"/>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499" name="Line 643"/>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500" name="Line 644"/>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501" name="Line 645"/>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502" name="Line 646"/>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503" name="Line 647"/>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504" name="Line 648"/>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20" name="Group 649"/>
              <p:cNvGrpSpPr>
                <a:grpSpLocks/>
              </p:cNvGrpSpPr>
              <p:nvPr/>
            </p:nvGrpSpPr>
            <p:grpSpPr bwMode="auto">
              <a:xfrm>
                <a:off x="1206" y="4429"/>
                <a:ext cx="10184" cy="720"/>
                <a:chOff x="1206" y="11340"/>
                <a:chExt cx="10184" cy="720"/>
              </a:xfrm>
            </p:grpSpPr>
            <p:grpSp>
              <p:nvGrpSpPr>
                <p:cNvPr id="8221" name="Group 650"/>
                <p:cNvGrpSpPr>
                  <a:grpSpLocks/>
                </p:cNvGrpSpPr>
                <p:nvPr/>
              </p:nvGrpSpPr>
              <p:grpSpPr bwMode="auto">
                <a:xfrm>
                  <a:off x="1206" y="11340"/>
                  <a:ext cx="1484" cy="720"/>
                  <a:chOff x="10064" y="12958"/>
                  <a:chExt cx="1575" cy="720"/>
                </a:xfrm>
              </p:grpSpPr>
              <p:sp>
                <p:nvSpPr>
                  <p:cNvPr id="8481" name="Rectangle 651"/>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482" name="Line 652"/>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483" name="Line 653"/>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484" name="Line 654"/>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485" name="Line 655"/>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486" name="Line 656"/>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487" name="Line 657"/>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488" name="Line 658"/>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489" name="Line 659"/>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490" name="Line 660"/>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491" name="Line 661"/>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492" name="Line 662"/>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22" name="Group 663"/>
                <p:cNvGrpSpPr>
                  <a:grpSpLocks/>
                </p:cNvGrpSpPr>
                <p:nvPr/>
              </p:nvGrpSpPr>
              <p:grpSpPr bwMode="auto">
                <a:xfrm>
                  <a:off x="2656" y="11340"/>
                  <a:ext cx="1484" cy="720"/>
                  <a:chOff x="10064" y="12958"/>
                  <a:chExt cx="1575" cy="720"/>
                </a:xfrm>
              </p:grpSpPr>
              <p:sp>
                <p:nvSpPr>
                  <p:cNvPr id="8469" name="Rectangle 664"/>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470" name="Line 665"/>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471" name="Line 666"/>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472" name="Line 667"/>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473" name="Line 668"/>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474" name="Line 669"/>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475" name="Line 670"/>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476" name="Line 671"/>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477" name="Line 672"/>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478" name="Line 673"/>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479" name="Line 674"/>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480" name="Line 675"/>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23" name="Group 676"/>
                <p:cNvGrpSpPr>
                  <a:grpSpLocks/>
                </p:cNvGrpSpPr>
                <p:nvPr/>
              </p:nvGrpSpPr>
              <p:grpSpPr bwMode="auto">
                <a:xfrm>
                  <a:off x="4106" y="11340"/>
                  <a:ext cx="1484" cy="720"/>
                  <a:chOff x="10064" y="12958"/>
                  <a:chExt cx="1575" cy="720"/>
                </a:xfrm>
              </p:grpSpPr>
              <p:sp>
                <p:nvSpPr>
                  <p:cNvPr id="8457" name="Rectangle 677"/>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458" name="Line 678"/>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459" name="Line 679"/>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460" name="Line 680"/>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461" name="Line 681"/>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462" name="Line 682"/>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463" name="Line 683"/>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464" name="Line 684"/>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465" name="Line 685"/>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466" name="Line 686"/>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467" name="Line 687"/>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468" name="Line 688"/>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24" name="Group 689"/>
                <p:cNvGrpSpPr>
                  <a:grpSpLocks/>
                </p:cNvGrpSpPr>
                <p:nvPr/>
              </p:nvGrpSpPr>
              <p:grpSpPr bwMode="auto">
                <a:xfrm>
                  <a:off x="5556" y="11340"/>
                  <a:ext cx="1484" cy="720"/>
                  <a:chOff x="10064" y="12958"/>
                  <a:chExt cx="1575" cy="720"/>
                </a:xfrm>
              </p:grpSpPr>
              <p:sp>
                <p:nvSpPr>
                  <p:cNvPr id="8445" name="Rectangle 690"/>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446" name="Line 691"/>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447" name="Line 692"/>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448" name="Line 693"/>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449" name="Line 694"/>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450" name="Line 695"/>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451" name="Line 696"/>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452" name="Line 697"/>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453" name="Line 698"/>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454" name="Line 699"/>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455" name="Line 700"/>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456" name="Line 701"/>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25" name="Group 702"/>
                <p:cNvGrpSpPr>
                  <a:grpSpLocks/>
                </p:cNvGrpSpPr>
                <p:nvPr/>
              </p:nvGrpSpPr>
              <p:grpSpPr bwMode="auto">
                <a:xfrm>
                  <a:off x="7006" y="11340"/>
                  <a:ext cx="1484" cy="720"/>
                  <a:chOff x="10064" y="12958"/>
                  <a:chExt cx="1575" cy="720"/>
                </a:xfrm>
              </p:grpSpPr>
              <p:sp>
                <p:nvSpPr>
                  <p:cNvPr id="8433" name="Rectangle 703"/>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434" name="Line 704"/>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435" name="Line 705"/>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436" name="Line 706"/>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437" name="Line 707"/>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438" name="Line 708"/>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439" name="Line 709"/>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440" name="Line 710"/>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441" name="Line 711"/>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442" name="Line 712"/>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443" name="Line 713"/>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444" name="Line 714"/>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247" name="Group 715"/>
                <p:cNvGrpSpPr>
                  <a:grpSpLocks/>
                </p:cNvGrpSpPr>
                <p:nvPr/>
              </p:nvGrpSpPr>
              <p:grpSpPr bwMode="auto">
                <a:xfrm>
                  <a:off x="8456" y="11340"/>
                  <a:ext cx="1484" cy="720"/>
                  <a:chOff x="10064" y="12958"/>
                  <a:chExt cx="1575" cy="720"/>
                </a:xfrm>
              </p:grpSpPr>
              <p:sp>
                <p:nvSpPr>
                  <p:cNvPr id="8421" name="Rectangle 716"/>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422" name="Line 717"/>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423" name="Line 718"/>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424" name="Line 719"/>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425" name="Line 720"/>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426" name="Line 721"/>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427" name="Line 722"/>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428" name="Line 723"/>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429" name="Line 724"/>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430" name="Line 725"/>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431" name="Line 726"/>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432" name="Line 727"/>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394" name="Group 728"/>
                <p:cNvGrpSpPr>
                  <a:grpSpLocks/>
                </p:cNvGrpSpPr>
                <p:nvPr/>
              </p:nvGrpSpPr>
              <p:grpSpPr bwMode="auto">
                <a:xfrm>
                  <a:off x="9906" y="11340"/>
                  <a:ext cx="1484" cy="720"/>
                  <a:chOff x="10064" y="12958"/>
                  <a:chExt cx="1575" cy="720"/>
                </a:xfrm>
              </p:grpSpPr>
              <p:sp>
                <p:nvSpPr>
                  <p:cNvPr id="8409" name="Rectangle 729"/>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410" name="Line 730"/>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411" name="Line 731"/>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412" name="Line 732"/>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413" name="Line 733"/>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414" name="Line 734"/>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415" name="Line 735"/>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416" name="Line 736"/>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417" name="Line 737"/>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418" name="Line 738"/>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419" name="Line 739"/>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420" name="Line 740"/>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grpSp>
        <p:grpSp>
          <p:nvGrpSpPr>
            <p:cNvPr id="8395" name="Group 741"/>
            <p:cNvGrpSpPr>
              <a:grpSpLocks/>
            </p:cNvGrpSpPr>
            <p:nvPr/>
          </p:nvGrpSpPr>
          <p:grpSpPr bwMode="auto">
            <a:xfrm>
              <a:off x="609600" y="4119563"/>
              <a:ext cx="6465885" cy="919162"/>
              <a:chOff x="1206" y="3709"/>
              <a:chExt cx="10184" cy="1440"/>
            </a:xfrm>
          </p:grpSpPr>
          <p:grpSp>
            <p:nvGrpSpPr>
              <p:cNvPr id="8396" name="Group 742"/>
              <p:cNvGrpSpPr>
                <a:grpSpLocks/>
              </p:cNvGrpSpPr>
              <p:nvPr/>
            </p:nvGrpSpPr>
            <p:grpSpPr bwMode="auto">
              <a:xfrm>
                <a:off x="1206" y="3709"/>
                <a:ext cx="1484" cy="720"/>
                <a:chOff x="10064" y="12958"/>
                <a:chExt cx="1575" cy="720"/>
              </a:xfrm>
            </p:grpSpPr>
            <p:sp>
              <p:nvSpPr>
                <p:cNvPr id="8382" name="Rectangle 743"/>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383" name="Line 744"/>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384" name="Line 745"/>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385" name="Line 746"/>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386" name="Line 747"/>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387" name="Line 748"/>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388" name="Line 749"/>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389" name="Line 750"/>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390" name="Line 751"/>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391" name="Line 752"/>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392" name="Line 753"/>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393" name="Line 754"/>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397" name="Group 755"/>
              <p:cNvGrpSpPr>
                <a:grpSpLocks/>
              </p:cNvGrpSpPr>
              <p:nvPr/>
            </p:nvGrpSpPr>
            <p:grpSpPr bwMode="auto">
              <a:xfrm>
                <a:off x="2656" y="3709"/>
                <a:ext cx="1484" cy="720"/>
                <a:chOff x="10064" y="12958"/>
                <a:chExt cx="1575" cy="720"/>
              </a:xfrm>
            </p:grpSpPr>
            <p:sp>
              <p:nvSpPr>
                <p:cNvPr id="8370" name="Rectangle 756"/>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371" name="Line 757"/>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372" name="Line 758"/>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373" name="Line 759"/>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374" name="Line 760"/>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375" name="Line 761"/>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376" name="Line 762"/>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377" name="Line 763"/>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378" name="Line 764"/>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379" name="Line 765"/>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380" name="Line 766"/>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381" name="Line 767"/>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398" name="Group 768"/>
              <p:cNvGrpSpPr>
                <a:grpSpLocks/>
              </p:cNvGrpSpPr>
              <p:nvPr/>
            </p:nvGrpSpPr>
            <p:grpSpPr bwMode="auto">
              <a:xfrm>
                <a:off x="4106" y="3709"/>
                <a:ext cx="1484" cy="720"/>
                <a:chOff x="10064" y="12958"/>
                <a:chExt cx="1575" cy="720"/>
              </a:xfrm>
            </p:grpSpPr>
            <p:sp>
              <p:nvSpPr>
                <p:cNvPr id="8358" name="Rectangle 769"/>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359" name="Line 770"/>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360" name="Line 771"/>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361" name="Line 772"/>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362" name="Line 773"/>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363" name="Line 774"/>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364" name="Line 775"/>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365" name="Line 776"/>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366" name="Line 777"/>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367" name="Line 778"/>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368" name="Line 779"/>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369" name="Line 780"/>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399" name="Group 781"/>
              <p:cNvGrpSpPr>
                <a:grpSpLocks/>
              </p:cNvGrpSpPr>
              <p:nvPr/>
            </p:nvGrpSpPr>
            <p:grpSpPr bwMode="auto">
              <a:xfrm>
                <a:off x="5556" y="3709"/>
                <a:ext cx="1484" cy="720"/>
                <a:chOff x="10064" y="12958"/>
                <a:chExt cx="1575" cy="720"/>
              </a:xfrm>
            </p:grpSpPr>
            <p:sp>
              <p:nvSpPr>
                <p:cNvPr id="8346" name="Rectangle 782"/>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347" name="Line 783"/>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348" name="Line 784"/>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349" name="Line 785"/>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350" name="Line 786"/>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351" name="Line 787"/>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352" name="Line 788"/>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353" name="Line 789"/>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354" name="Line 790"/>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355" name="Line 791"/>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356" name="Line 792"/>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357" name="Line 793"/>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400" name="Group 794"/>
              <p:cNvGrpSpPr>
                <a:grpSpLocks/>
              </p:cNvGrpSpPr>
              <p:nvPr/>
            </p:nvGrpSpPr>
            <p:grpSpPr bwMode="auto">
              <a:xfrm>
                <a:off x="7006" y="3709"/>
                <a:ext cx="1484" cy="720"/>
                <a:chOff x="10064" y="12958"/>
                <a:chExt cx="1575" cy="720"/>
              </a:xfrm>
            </p:grpSpPr>
            <p:sp>
              <p:nvSpPr>
                <p:cNvPr id="8334" name="Rectangle 795"/>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335" name="Line 796"/>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336" name="Line 797"/>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337" name="Line 798"/>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338" name="Line 799"/>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339" name="Line 800"/>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340" name="Line 801"/>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341" name="Line 802"/>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342" name="Line 803"/>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343" name="Line 804"/>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344" name="Line 805"/>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345" name="Line 806"/>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401" name="Group 807"/>
              <p:cNvGrpSpPr>
                <a:grpSpLocks/>
              </p:cNvGrpSpPr>
              <p:nvPr/>
            </p:nvGrpSpPr>
            <p:grpSpPr bwMode="auto">
              <a:xfrm>
                <a:off x="8456" y="3709"/>
                <a:ext cx="1484" cy="720"/>
                <a:chOff x="10064" y="12958"/>
                <a:chExt cx="1575" cy="720"/>
              </a:xfrm>
            </p:grpSpPr>
            <p:sp>
              <p:nvSpPr>
                <p:cNvPr id="8322" name="Rectangle 808"/>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323" name="Line 809"/>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324" name="Line 810"/>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325" name="Line 811"/>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326" name="Line 812"/>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327" name="Line 813"/>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328" name="Line 814"/>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329" name="Line 815"/>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330" name="Line 816"/>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331" name="Line 817"/>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332" name="Line 818"/>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333" name="Line 819"/>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402" name="Group 820"/>
              <p:cNvGrpSpPr>
                <a:grpSpLocks/>
              </p:cNvGrpSpPr>
              <p:nvPr/>
            </p:nvGrpSpPr>
            <p:grpSpPr bwMode="auto">
              <a:xfrm>
                <a:off x="9906" y="3709"/>
                <a:ext cx="1484" cy="720"/>
                <a:chOff x="10064" y="12958"/>
                <a:chExt cx="1575" cy="720"/>
              </a:xfrm>
            </p:grpSpPr>
            <p:sp>
              <p:nvSpPr>
                <p:cNvPr id="8310" name="Rectangle 821"/>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311" name="Line 822"/>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312" name="Line 823"/>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313" name="Line 824"/>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314" name="Line 825"/>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315" name="Line 826"/>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316" name="Line 827"/>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317" name="Line 828"/>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318" name="Line 829"/>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319" name="Line 830"/>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320" name="Line 831"/>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321" name="Line 832"/>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403" name="Group 833"/>
              <p:cNvGrpSpPr>
                <a:grpSpLocks/>
              </p:cNvGrpSpPr>
              <p:nvPr/>
            </p:nvGrpSpPr>
            <p:grpSpPr bwMode="auto">
              <a:xfrm>
                <a:off x="1206" y="4429"/>
                <a:ext cx="10184" cy="720"/>
                <a:chOff x="1206" y="11340"/>
                <a:chExt cx="10184" cy="720"/>
              </a:xfrm>
            </p:grpSpPr>
            <p:grpSp>
              <p:nvGrpSpPr>
                <p:cNvPr id="8404" name="Group 834"/>
                <p:cNvGrpSpPr>
                  <a:grpSpLocks/>
                </p:cNvGrpSpPr>
                <p:nvPr/>
              </p:nvGrpSpPr>
              <p:grpSpPr bwMode="auto">
                <a:xfrm>
                  <a:off x="1206" y="11340"/>
                  <a:ext cx="1484" cy="720"/>
                  <a:chOff x="10064" y="12958"/>
                  <a:chExt cx="1575" cy="720"/>
                </a:xfrm>
              </p:grpSpPr>
              <p:sp>
                <p:nvSpPr>
                  <p:cNvPr id="8298" name="Rectangle 835"/>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299" name="Line 836"/>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300" name="Line 837"/>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301" name="Line 838"/>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302" name="Line 839"/>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303" name="Line 840"/>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304" name="Line 841"/>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305" name="Line 842"/>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306" name="Line 843"/>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307" name="Line 844"/>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308" name="Line 845"/>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309" name="Line 846"/>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405" name="Group 847"/>
                <p:cNvGrpSpPr>
                  <a:grpSpLocks/>
                </p:cNvGrpSpPr>
                <p:nvPr/>
              </p:nvGrpSpPr>
              <p:grpSpPr bwMode="auto">
                <a:xfrm>
                  <a:off x="2656" y="11340"/>
                  <a:ext cx="1484" cy="720"/>
                  <a:chOff x="10064" y="12958"/>
                  <a:chExt cx="1575" cy="720"/>
                </a:xfrm>
              </p:grpSpPr>
              <p:sp>
                <p:nvSpPr>
                  <p:cNvPr id="8286" name="Rectangle 848"/>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287" name="Line 849"/>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288" name="Line 850"/>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289" name="Line 851"/>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290" name="Line 852"/>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291" name="Line 853"/>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292" name="Line 854"/>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293" name="Line 855"/>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294" name="Line 856"/>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295" name="Line 857"/>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296" name="Line 858"/>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297" name="Line 859"/>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406" name="Group 860"/>
                <p:cNvGrpSpPr>
                  <a:grpSpLocks/>
                </p:cNvGrpSpPr>
                <p:nvPr/>
              </p:nvGrpSpPr>
              <p:grpSpPr bwMode="auto">
                <a:xfrm>
                  <a:off x="4106" y="11340"/>
                  <a:ext cx="1484" cy="720"/>
                  <a:chOff x="10064" y="12958"/>
                  <a:chExt cx="1575" cy="720"/>
                </a:xfrm>
              </p:grpSpPr>
              <p:sp>
                <p:nvSpPr>
                  <p:cNvPr id="8274" name="Rectangle 861"/>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275" name="Line 862"/>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276" name="Line 863"/>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277" name="Line 864"/>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278" name="Line 865"/>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279" name="Line 866"/>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280" name="Line 867"/>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281" name="Line 868"/>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282" name="Line 869"/>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283" name="Line 870"/>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284" name="Line 871"/>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285" name="Line 872"/>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407" name="Group 873"/>
                <p:cNvGrpSpPr>
                  <a:grpSpLocks/>
                </p:cNvGrpSpPr>
                <p:nvPr/>
              </p:nvGrpSpPr>
              <p:grpSpPr bwMode="auto">
                <a:xfrm>
                  <a:off x="5556" y="11340"/>
                  <a:ext cx="1484" cy="720"/>
                  <a:chOff x="10064" y="12958"/>
                  <a:chExt cx="1575" cy="720"/>
                </a:xfrm>
              </p:grpSpPr>
              <p:sp>
                <p:nvSpPr>
                  <p:cNvPr id="8262" name="Rectangle 874"/>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263" name="Line 875"/>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264" name="Line 876"/>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265" name="Line 877"/>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266" name="Line 878"/>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267" name="Line 879"/>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268" name="Line 880"/>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269" name="Line 881"/>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270" name="Line 882"/>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271" name="Line 883"/>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272" name="Line 884"/>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273" name="Line 885"/>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8408" name="Group 886"/>
                <p:cNvGrpSpPr>
                  <a:grpSpLocks/>
                </p:cNvGrpSpPr>
                <p:nvPr/>
              </p:nvGrpSpPr>
              <p:grpSpPr bwMode="auto">
                <a:xfrm>
                  <a:off x="7006" y="11340"/>
                  <a:ext cx="1484" cy="720"/>
                  <a:chOff x="10064" y="12958"/>
                  <a:chExt cx="1575" cy="720"/>
                </a:xfrm>
              </p:grpSpPr>
              <p:sp>
                <p:nvSpPr>
                  <p:cNvPr id="8250" name="Rectangle 887"/>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251" name="Line 888"/>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252" name="Line 889"/>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253" name="Line 890"/>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254" name="Line 891"/>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255" name="Line 892"/>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256" name="Line 893"/>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257" name="Line 894"/>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258" name="Line 895"/>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259" name="Line 896"/>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260" name="Line 897"/>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261" name="Line 898"/>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1856" name="Group 899"/>
                <p:cNvGrpSpPr>
                  <a:grpSpLocks/>
                </p:cNvGrpSpPr>
                <p:nvPr/>
              </p:nvGrpSpPr>
              <p:grpSpPr bwMode="auto">
                <a:xfrm>
                  <a:off x="8456" y="11340"/>
                  <a:ext cx="1484" cy="720"/>
                  <a:chOff x="10064" y="12958"/>
                  <a:chExt cx="1575" cy="720"/>
                </a:xfrm>
              </p:grpSpPr>
              <p:sp>
                <p:nvSpPr>
                  <p:cNvPr id="8238" name="Rectangle 900"/>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239" name="Line 901"/>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240" name="Line 902"/>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241" name="Line 903"/>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242" name="Line 904"/>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243" name="Line 905"/>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244" name="Line 906"/>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245" name="Line 907"/>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246" name="Line 908"/>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248" name="Line 910"/>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249" name="Line 911"/>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nvGrpSpPr>
                <p:cNvPr id="1857" name="Group 912"/>
                <p:cNvGrpSpPr>
                  <a:grpSpLocks/>
                </p:cNvGrpSpPr>
                <p:nvPr/>
              </p:nvGrpSpPr>
              <p:grpSpPr bwMode="auto">
                <a:xfrm>
                  <a:off x="9906" y="11340"/>
                  <a:ext cx="1484" cy="720"/>
                  <a:chOff x="10064" y="12958"/>
                  <a:chExt cx="1575" cy="720"/>
                </a:xfrm>
              </p:grpSpPr>
              <p:sp>
                <p:nvSpPr>
                  <p:cNvPr id="8226" name="Rectangle 913"/>
                  <p:cNvSpPr>
                    <a:spLocks noChangeArrowheads="1"/>
                  </p:cNvSpPr>
                  <p:nvPr/>
                </p:nvSpPr>
                <p:spPr bwMode="auto">
                  <a:xfrm>
                    <a:off x="10064" y="12958"/>
                    <a:ext cx="1575" cy="719"/>
                  </a:xfrm>
                  <a:prstGeom prst="rect">
                    <a:avLst/>
                  </a:prstGeom>
                  <a:solidFill>
                    <a:srgbClr val="FFFFFF"/>
                  </a:solidFill>
                  <a:ln w="9525">
                    <a:solidFill>
                      <a:srgbClr val="000000"/>
                    </a:solidFill>
                    <a:miter lim="800000"/>
                    <a:headEnd/>
                    <a:tailEnd/>
                  </a:ln>
                </p:spPr>
                <p:txBody>
                  <a:bodyPr/>
                  <a:lstStyle/>
                  <a:p>
                    <a:endParaRPr lang="en-US"/>
                  </a:p>
                </p:txBody>
              </p:sp>
              <p:sp>
                <p:nvSpPr>
                  <p:cNvPr id="8227" name="Line 914"/>
                  <p:cNvSpPr>
                    <a:spLocks noChangeShapeType="1"/>
                  </p:cNvSpPr>
                  <p:nvPr/>
                </p:nvSpPr>
                <p:spPr bwMode="auto">
                  <a:xfrm flipV="1">
                    <a:off x="10067" y="13102"/>
                    <a:ext cx="1572" cy="0"/>
                  </a:xfrm>
                  <a:prstGeom prst="line">
                    <a:avLst/>
                  </a:prstGeom>
                  <a:noFill/>
                  <a:ln w="9525" cap="rnd">
                    <a:solidFill>
                      <a:srgbClr val="000000"/>
                    </a:solidFill>
                    <a:prstDash val="sysDot"/>
                    <a:round/>
                    <a:headEnd/>
                    <a:tailEnd/>
                  </a:ln>
                </p:spPr>
                <p:txBody>
                  <a:bodyPr/>
                  <a:lstStyle/>
                  <a:p>
                    <a:endParaRPr lang="en-US"/>
                  </a:p>
                </p:txBody>
              </p:sp>
              <p:sp>
                <p:nvSpPr>
                  <p:cNvPr id="8228" name="Line 915"/>
                  <p:cNvSpPr>
                    <a:spLocks noChangeShapeType="1"/>
                  </p:cNvSpPr>
                  <p:nvPr/>
                </p:nvSpPr>
                <p:spPr bwMode="auto">
                  <a:xfrm flipH="1">
                    <a:off x="10067" y="13245"/>
                    <a:ext cx="1572" cy="2"/>
                  </a:xfrm>
                  <a:prstGeom prst="line">
                    <a:avLst/>
                  </a:prstGeom>
                  <a:noFill/>
                  <a:ln w="9525" cap="rnd">
                    <a:solidFill>
                      <a:srgbClr val="000000"/>
                    </a:solidFill>
                    <a:prstDash val="sysDot"/>
                    <a:round/>
                    <a:headEnd/>
                    <a:tailEnd/>
                  </a:ln>
                </p:spPr>
                <p:txBody>
                  <a:bodyPr/>
                  <a:lstStyle/>
                  <a:p>
                    <a:endParaRPr lang="en-US"/>
                  </a:p>
                </p:txBody>
              </p:sp>
              <p:sp>
                <p:nvSpPr>
                  <p:cNvPr id="8229" name="Line 916"/>
                  <p:cNvSpPr>
                    <a:spLocks noChangeShapeType="1"/>
                  </p:cNvSpPr>
                  <p:nvPr/>
                </p:nvSpPr>
                <p:spPr bwMode="auto">
                  <a:xfrm flipH="1">
                    <a:off x="10067" y="13389"/>
                    <a:ext cx="1572" cy="0"/>
                  </a:xfrm>
                  <a:prstGeom prst="line">
                    <a:avLst/>
                  </a:prstGeom>
                  <a:noFill/>
                  <a:ln w="9525" cap="rnd">
                    <a:solidFill>
                      <a:srgbClr val="000000"/>
                    </a:solidFill>
                    <a:prstDash val="sysDot"/>
                    <a:round/>
                    <a:headEnd/>
                    <a:tailEnd/>
                  </a:ln>
                </p:spPr>
                <p:txBody>
                  <a:bodyPr/>
                  <a:lstStyle/>
                  <a:p>
                    <a:endParaRPr lang="en-US"/>
                  </a:p>
                </p:txBody>
              </p:sp>
              <p:sp>
                <p:nvSpPr>
                  <p:cNvPr id="8230" name="Line 917"/>
                  <p:cNvSpPr>
                    <a:spLocks noChangeShapeType="1"/>
                  </p:cNvSpPr>
                  <p:nvPr/>
                </p:nvSpPr>
                <p:spPr bwMode="auto">
                  <a:xfrm flipV="1">
                    <a:off x="10067" y="13533"/>
                    <a:ext cx="1572" cy="0"/>
                  </a:xfrm>
                  <a:prstGeom prst="line">
                    <a:avLst/>
                  </a:prstGeom>
                  <a:noFill/>
                  <a:ln w="9525" cap="rnd">
                    <a:solidFill>
                      <a:srgbClr val="000000"/>
                    </a:solidFill>
                    <a:prstDash val="sysDot"/>
                    <a:round/>
                    <a:headEnd/>
                    <a:tailEnd/>
                  </a:ln>
                </p:spPr>
                <p:txBody>
                  <a:bodyPr/>
                  <a:lstStyle/>
                  <a:p>
                    <a:endParaRPr lang="en-US"/>
                  </a:p>
                </p:txBody>
              </p:sp>
              <p:sp>
                <p:nvSpPr>
                  <p:cNvPr id="8231" name="Line 918"/>
                  <p:cNvSpPr>
                    <a:spLocks noChangeShapeType="1"/>
                  </p:cNvSpPr>
                  <p:nvPr/>
                </p:nvSpPr>
                <p:spPr bwMode="auto">
                  <a:xfrm>
                    <a:off x="10264" y="12958"/>
                    <a:ext cx="0" cy="718"/>
                  </a:xfrm>
                  <a:prstGeom prst="line">
                    <a:avLst/>
                  </a:prstGeom>
                  <a:noFill/>
                  <a:ln w="9525" cap="rnd">
                    <a:solidFill>
                      <a:srgbClr val="000000"/>
                    </a:solidFill>
                    <a:prstDash val="sysDot"/>
                    <a:round/>
                    <a:headEnd/>
                    <a:tailEnd/>
                  </a:ln>
                </p:spPr>
                <p:txBody>
                  <a:bodyPr/>
                  <a:lstStyle/>
                  <a:p>
                    <a:endParaRPr lang="en-US"/>
                  </a:p>
                </p:txBody>
              </p:sp>
              <p:sp>
                <p:nvSpPr>
                  <p:cNvPr id="8232" name="Line 919"/>
                  <p:cNvSpPr>
                    <a:spLocks noChangeShapeType="1"/>
                  </p:cNvSpPr>
                  <p:nvPr/>
                </p:nvSpPr>
                <p:spPr bwMode="auto">
                  <a:xfrm>
                    <a:off x="10461" y="12958"/>
                    <a:ext cx="0" cy="718"/>
                  </a:xfrm>
                  <a:prstGeom prst="line">
                    <a:avLst/>
                  </a:prstGeom>
                  <a:noFill/>
                  <a:ln w="9525" cap="rnd">
                    <a:solidFill>
                      <a:srgbClr val="000000"/>
                    </a:solidFill>
                    <a:prstDash val="sysDot"/>
                    <a:round/>
                    <a:headEnd/>
                    <a:tailEnd/>
                  </a:ln>
                </p:spPr>
                <p:txBody>
                  <a:bodyPr/>
                  <a:lstStyle/>
                  <a:p>
                    <a:endParaRPr lang="en-US"/>
                  </a:p>
                </p:txBody>
              </p:sp>
              <p:sp>
                <p:nvSpPr>
                  <p:cNvPr id="8233" name="Line 920"/>
                  <p:cNvSpPr>
                    <a:spLocks noChangeShapeType="1"/>
                  </p:cNvSpPr>
                  <p:nvPr/>
                </p:nvSpPr>
                <p:spPr bwMode="auto">
                  <a:xfrm>
                    <a:off x="10658" y="12958"/>
                    <a:ext cx="0" cy="718"/>
                  </a:xfrm>
                  <a:prstGeom prst="line">
                    <a:avLst/>
                  </a:prstGeom>
                  <a:noFill/>
                  <a:ln w="9525" cap="rnd">
                    <a:solidFill>
                      <a:srgbClr val="000000"/>
                    </a:solidFill>
                    <a:prstDash val="sysDot"/>
                    <a:round/>
                    <a:headEnd/>
                    <a:tailEnd/>
                  </a:ln>
                </p:spPr>
                <p:txBody>
                  <a:bodyPr/>
                  <a:lstStyle/>
                  <a:p>
                    <a:endParaRPr lang="en-US"/>
                  </a:p>
                </p:txBody>
              </p:sp>
              <p:sp>
                <p:nvSpPr>
                  <p:cNvPr id="8234" name="Line 921"/>
                  <p:cNvSpPr>
                    <a:spLocks noChangeShapeType="1"/>
                  </p:cNvSpPr>
                  <p:nvPr/>
                </p:nvSpPr>
                <p:spPr bwMode="auto">
                  <a:xfrm>
                    <a:off x="10855" y="12960"/>
                    <a:ext cx="0" cy="718"/>
                  </a:xfrm>
                  <a:prstGeom prst="line">
                    <a:avLst/>
                  </a:prstGeom>
                  <a:noFill/>
                  <a:ln w="9525">
                    <a:solidFill>
                      <a:srgbClr val="000000"/>
                    </a:solidFill>
                    <a:round/>
                    <a:headEnd/>
                    <a:tailEnd/>
                  </a:ln>
                </p:spPr>
                <p:txBody>
                  <a:bodyPr/>
                  <a:lstStyle/>
                  <a:p>
                    <a:endParaRPr lang="en-US"/>
                  </a:p>
                </p:txBody>
              </p:sp>
              <p:sp>
                <p:nvSpPr>
                  <p:cNvPr id="8235" name="Line 922"/>
                  <p:cNvSpPr>
                    <a:spLocks noChangeShapeType="1"/>
                  </p:cNvSpPr>
                  <p:nvPr/>
                </p:nvSpPr>
                <p:spPr bwMode="auto">
                  <a:xfrm>
                    <a:off x="11052" y="12959"/>
                    <a:ext cx="0" cy="718"/>
                  </a:xfrm>
                  <a:prstGeom prst="line">
                    <a:avLst/>
                  </a:prstGeom>
                  <a:noFill/>
                  <a:ln w="9525" cap="rnd">
                    <a:solidFill>
                      <a:srgbClr val="000000"/>
                    </a:solidFill>
                    <a:prstDash val="sysDot"/>
                    <a:round/>
                    <a:headEnd/>
                    <a:tailEnd/>
                  </a:ln>
                </p:spPr>
                <p:txBody>
                  <a:bodyPr/>
                  <a:lstStyle/>
                  <a:p>
                    <a:endParaRPr lang="en-US"/>
                  </a:p>
                </p:txBody>
              </p:sp>
              <p:sp>
                <p:nvSpPr>
                  <p:cNvPr id="8236" name="Line 923"/>
                  <p:cNvSpPr>
                    <a:spLocks noChangeShapeType="1"/>
                  </p:cNvSpPr>
                  <p:nvPr/>
                </p:nvSpPr>
                <p:spPr bwMode="auto">
                  <a:xfrm>
                    <a:off x="11248" y="12958"/>
                    <a:ext cx="0" cy="718"/>
                  </a:xfrm>
                  <a:prstGeom prst="line">
                    <a:avLst/>
                  </a:prstGeom>
                  <a:noFill/>
                  <a:ln w="9525" cap="rnd">
                    <a:solidFill>
                      <a:srgbClr val="000000"/>
                    </a:solidFill>
                    <a:prstDash val="sysDot"/>
                    <a:round/>
                    <a:headEnd/>
                    <a:tailEnd/>
                  </a:ln>
                </p:spPr>
                <p:txBody>
                  <a:bodyPr/>
                  <a:lstStyle/>
                  <a:p>
                    <a:endParaRPr lang="en-US"/>
                  </a:p>
                </p:txBody>
              </p:sp>
              <p:sp>
                <p:nvSpPr>
                  <p:cNvPr id="8237" name="Line 924"/>
                  <p:cNvSpPr>
                    <a:spLocks noChangeShapeType="1"/>
                  </p:cNvSpPr>
                  <p:nvPr/>
                </p:nvSpPr>
                <p:spPr bwMode="auto">
                  <a:xfrm>
                    <a:off x="11445" y="12958"/>
                    <a:ext cx="0" cy="718"/>
                  </a:xfrm>
                  <a:prstGeom prst="line">
                    <a:avLst/>
                  </a:prstGeom>
                  <a:noFill/>
                  <a:ln w="9525" cap="rnd">
                    <a:solidFill>
                      <a:srgbClr val="000000"/>
                    </a:solidFill>
                    <a:prstDash val="sysDot"/>
                    <a:round/>
                    <a:headEnd/>
                    <a:tailEnd/>
                  </a:ln>
                </p:spPr>
                <p:txBody>
                  <a:bodyPr/>
                  <a:lstStyle/>
                  <a:p>
                    <a:endParaRPr lang="en-US"/>
                  </a:p>
                </p:txBody>
              </p:sp>
            </p:grpSp>
          </p:grpSp>
        </p:grpSp>
      </p:grpSp>
      <p:grpSp>
        <p:nvGrpSpPr>
          <p:cNvPr id="1860" name="Group 1859"/>
          <p:cNvGrpSpPr/>
          <p:nvPr/>
        </p:nvGrpSpPr>
        <p:grpSpPr>
          <a:xfrm>
            <a:off x="228600" y="1054100"/>
            <a:ext cx="9736123" cy="3274115"/>
            <a:chOff x="228600" y="1054100"/>
            <a:chExt cx="9736123" cy="3274115"/>
          </a:xfrm>
        </p:grpSpPr>
        <p:sp>
          <p:nvSpPr>
            <p:cNvPr id="926" name="TextBox 5"/>
            <p:cNvSpPr txBox="1">
              <a:spLocks noChangeArrowheads="1"/>
            </p:cNvSpPr>
            <p:nvPr/>
          </p:nvSpPr>
          <p:spPr bwMode="auto">
            <a:xfrm>
              <a:off x="668323" y="3797300"/>
              <a:ext cx="9296400" cy="530915"/>
            </a:xfrm>
            <a:prstGeom prst="rect">
              <a:avLst/>
            </a:prstGeom>
            <a:noFill/>
            <a:ln w="9525">
              <a:noFill/>
              <a:miter lim="800000"/>
              <a:headEnd/>
              <a:tailEnd/>
            </a:ln>
          </p:spPr>
          <p:txBody>
            <a:bodyPr wrap="square">
              <a:spAutoFit/>
            </a:bodyPr>
            <a:lstStyle/>
            <a:p>
              <a:pPr>
                <a:defRPr/>
              </a:pPr>
              <a:r>
                <a:rPr lang="en-US" sz="2850" b="1" dirty="0" err="1" smtClean="0">
                  <a:solidFill>
                    <a:srgbClr val="481F67"/>
                  </a:solidFill>
                  <a:latin typeface="HP001 4 hàng" pitchFamily="34" charset="0"/>
                  <a:cs typeface="Arial" pitchFamily="34" charset="0"/>
                </a:rPr>
                <a:t>bớt</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căng</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thẳng</a:t>
              </a:r>
              <a:r>
                <a:rPr lang="en-US" sz="2850" b="1" dirty="0" smtClean="0">
                  <a:solidFill>
                    <a:srgbClr val="481F67"/>
                  </a:solidFill>
                  <a:latin typeface="HP001 4 hàng" pitchFamily="34" charset="0"/>
                  <a:cs typeface="Arial" pitchFamily="34" charset="0"/>
                </a:rPr>
                <a:t>.</a:t>
              </a:r>
              <a:endParaRPr lang="en-US" sz="2850" b="1" dirty="0">
                <a:solidFill>
                  <a:srgbClr val="481F67"/>
                </a:solidFill>
                <a:latin typeface="HP001 4 hàng" pitchFamily="34" charset="0"/>
                <a:cs typeface="Arial" pitchFamily="34" charset="0"/>
              </a:endParaRPr>
            </a:p>
          </p:txBody>
        </p:sp>
        <p:sp>
          <p:nvSpPr>
            <p:cNvPr id="927" name="TextBox 5"/>
            <p:cNvSpPr txBox="1">
              <a:spLocks noChangeArrowheads="1"/>
            </p:cNvSpPr>
            <p:nvPr/>
          </p:nvSpPr>
          <p:spPr bwMode="auto">
            <a:xfrm>
              <a:off x="563310" y="3095734"/>
              <a:ext cx="8983724" cy="530915"/>
            </a:xfrm>
            <a:prstGeom prst="rect">
              <a:avLst/>
            </a:prstGeom>
            <a:noFill/>
            <a:ln w="9525">
              <a:noFill/>
              <a:miter lim="800000"/>
              <a:headEnd/>
              <a:tailEnd/>
            </a:ln>
          </p:spPr>
          <p:txBody>
            <a:bodyPr wrap="square">
              <a:spAutoFit/>
            </a:bodyPr>
            <a:lstStyle/>
            <a:p>
              <a:pPr>
                <a:defRPr/>
              </a:pPr>
              <a:r>
                <a:rPr lang="en-US" sz="2850" b="1" dirty="0" smtClean="0">
                  <a:solidFill>
                    <a:srgbClr val="481F67"/>
                  </a:solidFill>
                  <a:latin typeface="HP001 4 hàng" pitchFamily="34" charset="0"/>
                  <a:ea typeface="Tahoma" pitchFamily="34" charset="0"/>
                  <a:cs typeface="Tahoma" pitchFamily="34" charset="0"/>
                </a:rPr>
                <a:t>.</a:t>
              </a:r>
              <a:endParaRPr lang="en-US" sz="2850" b="1" dirty="0">
                <a:solidFill>
                  <a:srgbClr val="481F67"/>
                </a:solidFill>
                <a:latin typeface="HP001 4 hàng" pitchFamily="34" charset="0"/>
                <a:cs typeface="Arial" pitchFamily="34" charset="0"/>
              </a:endParaRPr>
            </a:p>
          </p:txBody>
        </p:sp>
        <p:sp>
          <p:nvSpPr>
            <p:cNvPr id="928" name="TextBox 5"/>
            <p:cNvSpPr txBox="1">
              <a:spLocks noChangeArrowheads="1"/>
            </p:cNvSpPr>
            <p:nvPr/>
          </p:nvSpPr>
          <p:spPr bwMode="auto">
            <a:xfrm>
              <a:off x="646288" y="2425700"/>
              <a:ext cx="9031111" cy="530915"/>
            </a:xfrm>
            <a:prstGeom prst="rect">
              <a:avLst/>
            </a:prstGeom>
            <a:noFill/>
            <a:ln w="9525">
              <a:noFill/>
              <a:miter lim="800000"/>
              <a:headEnd/>
              <a:tailEnd/>
            </a:ln>
          </p:spPr>
          <p:txBody>
            <a:bodyPr wrap="square">
              <a:spAutoFit/>
            </a:bodyPr>
            <a:lstStyle/>
            <a:p>
              <a:pPr>
                <a:defRPr/>
              </a:pPr>
              <a:r>
                <a:rPr lang="en-US" sz="2850" b="1" dirty="0" err="1" smtClean="0">
                  <a:solidFill>
                    <a:srgbClr val="481F67"/>
                  </a:solidFill>
                  <a:latin typeface="HP001 4 hàng" pitchFamily="34" charset="0"/>
                  <a:cs typeface="Arial" pitchFamily="34" charset="0"/>
                </a:rPr>
                <a:t>anh</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trình</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bày</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bản</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nhạc</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Ánh</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trăng</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của</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Bét-tô-ven</a:t>
              </a:r>
              <a:endParaRPr lang="en-US" sz="2850" b="1" dirty="0" smtClean="0">
                <a:solidFill>
                  <a:srgbClr val="481F67"/>
                </a:solidFill>
                <a:latin typeface="HP001 4 hàng" pitchFamily="34" charset="0"/>
                <a:cs typeface="Arial" pitchFamily="34" charset="0"/>
              </a:endParaRPr>
            </a:p>
          </p:txBody>
        </p:sp>
        <p:sp>
          <p:nvSpPr>
            <p:cNvPr id="929" name="TextBox 5"/>
            <p:cNvSpPr txBox="1">
              <a:spLocks noChangeArrowheads="1"/>
            </p:cNvSpPr>
            <p:nvPr/>
          </p:nvSpPr>
          <p:spPr bwMode="auto">
            <a:xfrm>
              <a:off x="609600" y="1738312"/>
              <a:ext cx="8839200" cy="530915"/>
            </a:xfrm>
            <a:prstGeom prst="rect">
              <a:avLst/>
            </a:prstGeom>
            <a:noFill/>
            <a:ln w="9525">
              <a:noFill/>
              <a:miter lim="800000"/>
              <a:headEnd/>
              <a:tailEnd/>
            </a:ln>
          </p:spPr>
          <p:txBody>
            <a:bodyPr wrap="square">
              <a:spAutoFit/>
            </a:bodyPr>
            <a:lstStyle/>
            <a:p>
              <a:pPr>
                <a:defRPr/>
              </a:pPr>
              <a:r>
                <a:rPr lang="en-US" sz="2850" b="1" dirty="0" err="1" smtClean="0">
                  <a:solidFill>
                    <a:srgbClr val="481F67"/>
                  </a:solidFill>
                  <a:latin typeface="HP001 4 hàng" pitchFamily="34" charset="0"/>
                  <a:cs typeface="Arial" pitchFamily="34" charset="0"/>
                </a:rPr>
                <a:t>Hà</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Nội</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Hải</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thích</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ngồi</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lặng</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hàng</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giờ</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để</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nghe</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bạn</a:t>
              </a:r>
              <a:endParaRPr lang="en-US" sz="2850" b="1" dirty="0">
                <a:solidFill>
                  <a:srgbClr val="481F67"/>
                </a:solidFill>
                <a:latin typeface="HP001 4 hàng" pitchFamily="34" charset="0"/>
                <a:cs typeface="Arial" pitchFamily="34" charset="0"/>
              </a:endParaRPr>
            </a:p>
          </p:txBody>
        </p:sp>
        <p:sp>
          <p:nvSpPr>
            <p:cNvPr id="930" name="TextBox 5"/>
            <p:cNvSpPr txBox="1">
              <a:spLocks noChangeArrowheads="1"/>
            </p:cNvSpPr>
            <p:nvPr/>
          </p:nvSpPr>
          <p:spPr bwMode="auto">
            <a:xfrm>
              <a:off x="228600" y="1054100"/>
              <a:ext cx="9448800" cy="530915"/>
            </a:xfrm>
            <a:prstGeom prst="rect">
              <a:avLst/>
            </a:prstGeom>
            <a:noFill/>
            <a:ln w="9525">
              <a:noFill/>
              <a:miter lim="800000"/>
              <a:headEnd/>
              <a:tailEnd/>
            </a:ln>
          </p:spPr>
          <p:txBody>
            <a:bodyPr wrap="square">
              <a:spAutoFit/>
            </a:bodyPr>
            <a:lstStyle/>
            <a:p>
              <a:pPr>
                <a:defRPr/>
              </a:pPr>
              <a:r>
                <a:rPr lang="en-US" sz="2850" b="1" dirty="0">
                  <a:solidFill>
                    <a:srgbClr val="481F67"/>
                  </a:solidFill>
                  <a:latin typeface="HP001 4 hàng" pitchFamily="34" charset="0"/>
                  <a:cs typeface="Arial" pitchFamily="34" charset="0"/>
                </a:rPr>
                <a:t>      </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Hải</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đã</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ra</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Cẩm</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Phả</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nhận</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công</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tác</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Mỗi</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dịp</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về</a:t>
              </a:r>
              <a:endParaRPr lang="en-US" sz="2850" b="1" dirty="0" smtClean="0">
                <a:solidFill>
                  <a:srgbClr val="481F67"/>
                </a:solidFill>
                <a:latin typeface="HP001 4 hàng" pitchFamily="34" charset="0"/>
                <a:cs typeface="Arial" pitchFamily="34" charset="0"/>
              </a:endParaRPr>
            </a:p>
          </p:txBody>
        </p:sp>
      </p:grpSp>
      <p:sp>
        <p:nvSpPr>
          <p:cNvPr id="931" name="TextBox 5"/>
          <p:cNvSpPr txBox="1">
            <a:spLocks noChangeArrowheads="1"/>
          </p:cNvSpPr>
          <p:nvPr/>
        </p:nvSpPr>
        <p:spPr bwMode="auto">
          <a:xfrm>
            <a:off x="2539856" y="383485"/>
            <a:ext cx="5689743" cy="530915"/>
          </a:xfrm>
          <a:prstGeom prst="rect">
            <a:avLst/>
          </a:prstGeom>
          <a:noFill/>
          <a:ln w="9525">
            <a:noFill/>
            <a:miter lim="800000"/>
            <a:headEnd/>
            <a:tailEnd/>
          </a:ln>
        </p:spPr>
        <p:txBody>
          <a:bodyPr wrap="square">
            <a:spAutoFit/>
          </a:bodyPr>
          <a:lstStyle/>
          <a:p>
            <a:pPr>
              <a:defRPr/>
            </a:pPr>
            <a:r>
              <a:rPr lang="en-US" sz="2850" b="1" dirty="0" err="1" smtClean="0">
                <a:solidFill>
                  <a:srgbClr val="FF0000"/>
                </a:solidFill>
                <a:latin typeface="HP001 4 hàng" pitchFamily="34" charset="0"/>
                <a:cs typeface="Arial" pitchFamily="34" charset="0"/>
              </a:rPr>
              <a:t>Âm</a:t>
            </a:r>
            <a:r>
              <a:rPr lang="en-US" sz="2850" b="1" dirty="0" smtClean="0">
                <a:solidFill>
                  <a:srgbClr val="FF0000"/>
                </a:solidFill>
                <a:latin typeface="HP001 4 hàng" pitchFamily="34" charset="0"/>
                <a:cs typeface="Arial" pitchFamily="34" charset="0"/>
              </a:rPr>
              <a:t> </a:t>
            </a:r>
            <a:r>
              <a:rPr lang="en-US" sz="2850" b="1" dirty="0" err="1" smtClean="0">
                <a:solidFill>
                  <a:srgbClr val="FF0000"/>
                </a:solidFill>
                <a:latin typeface="HP001 4 hàng" pitchFamily="34" charset="0"/>
                <a:cs typeface="Arial" pitchFamily="34" charset="0"/>
              </a:rPr>
              <a:t>thanh</a:t>
            </a:r>
            <a:r>
              <a:rPr lang="en-US" sz="2850" b="1" dirty="0" smtClean="0">
                <a:solidFill>
                  <a:srgbClr val="FF0000"/>
                </a:solidFill>
                <a:latin typeface="HP001 4 hàng" pitchFamily="34" charset="0"/>
                <a:cs typeface="Arial" pitchFamily="34" charset="0"/>
              </a:rPr>
              <a:t> </a:t>
            </a:r>
            <a:r>
              <a:rPr lang="en-US" sz="2850" b="1" dirty="0" err="1" smtClean="0">
                <a:solidFill>
                  <a:srgbClr val="FF0000"/>
                </a:solidFill>
                <a:latin typeface="HP001 4 hàng" pitchFamily="34" charset="0"/>
                <a:cs typeface="Arial" pitchFamily="34" charset="0"/>
              </a:rPr>
              <a:t>thành</a:t>
            </a:r>
            <a:r>
              <a:rPr lang="en-US" sz="2850" b="1" dirty="0" smtClean="0">
                <a:solidFill>
                  <a:srgbClr val="FF0000"/>
                </a:solidFill>
                <a:latin typeface="HP001 4 hàng" pitchFamily="34" charset="0"/>
                <a:cs typeface="Arial" pitchFamily="34" charset="0"/>
              </a:rPr>
              <a:t> </a:t>
            </a:r>
            <a:r>
              <a:rPr lang="en-US" sz="2850" b="1" dirty="0" err="1" smtClean="0">
                <a:solidFill>
                  <a:srgbClr val="FF0000"/>
                </a:solidFill>
                <a:latin typeface="HP001 4 hàng" pitchFamily="34" charset="0"/>
                <a:cs typeface="Arial" pitchFamily="34" charset="0"/>
              </a:rPr>
              <a:t>phố</a:t>
            </a:r>
            <a:endParaRPr lang="en-US" sz="2850" b="1" dirty="0">
              <a:solidFill>
                <a:srgbClr val="FF0000"/>
              </a:solidFill>
              <a:latin typeface="HP001 4 hàng" pitchFamily="34" charset="0"/>
              <a:cs typeface="Arial" pitchFamily="34" charset="0"/>
            </a:endParaRPr>
          </a:p>
        </p:txBody>
      </p:sp>
      <p:cxnSp>
        <p:nvCxnSpPr>
          <p:cNvPr id="935" name="Straight Connector 934"/>
          <p:cNvCxnSpPr>
            <a:stCxn id="8939" idx="0"/>
          </p:cNvCxnSpPr>
          <p:nvPr/>
        </p:nvCxnSpPr>
        <p:spPr>
          <a:xfrm rot="16200000" flipH="1">
            <a:off x="-2750343" y="3421856"/>
            <a:ext cx="6856412" cy="15875"/>
          </a:xfrm>
          <a:prstGeom prst="line">
            <a:avLst/>
          </a:prstGeom>
          <a:ln w="53975" cmpd="dbl">
            <a:solidFill>
              <a:srgbClr val="FF0000"/>
            </a:solidFill>
          </a:ln>
        </p:spPr>
        <p:style>
          <a:lnRef idx="1">
            <a:schemeClr val="accent1"/>
          </a:lnRef>
          <a:fillRef idx="0">
            <a:schemeClr val="accent1"/>
          </a:fillRef>
          <a:effectRef idx="0">
            <a:schemeClr val="accent1"/>
          </a:effectRef>
          <a:fontRef idx="minor">
            <a:schemeClr val="tx1"/>
          </a:fontRef>
        </p:style>
      </p:cxnSp>
      <p:sp>
        <p:nvSpPr>
          <p:cNvPr id="1859" name="TextBox 1858"/>
          <p:cNvSpPr txBox="1"/>
          <p:nvPr/>
        </p:nvSpPr>
        <p:spPr>
          <a:xfrm>
            <a:off x="1143000" y="685800"/>
            <a:ext cx="304800" cy="923330"/>
          </a:xfrm>
          <a:prstGeom prst="rect">
            <a:avLst/>
          </a:prstGeom>
          <a:noFill/>
        </p:spPr>
        <p:txBody>
          <a:bodyPr wrap="square" rtlCol="0">
            <a:spAutoFit/>
          </a:bodyPr>
          <a:lstStyle/>
          <a:p>
            <a:r>
              <a:rPr lang="en-US" sz="5400" b="1" dirty="0" smtClean="0">
                <a:solidFill>
                  <a:srgbClr val="FF0000"/>
                </a:solidFill>
              </a:rPr>
              <a:t>.</a:t>
            </a:r>
            <a:endParaRPr lang="en-US" sz="5400" b="1" dirty="0">
              <a:solidFill>
                <a:srgbClr val="FF0000"/>
              </a:solidFill>
            </a:endParaRPr>
          </a:p>
        </p:txBody>
      </p:sp>
      <p:sp>
        <p:nvSpPr>
          <p:cNvPr id="933" name="TextBox 932"/>
          <p:cNvSpPr txBox="1"/>
          <p:nvPr/>
        </p:nvSpPr>
        <p:spPr>
          <a:xfrm>
            <a:off x="1066800" y="5864425"/>
            <a:ext cx="7239000" cy="530915"/>
          </a:xfrm>
          <a:prstGeom prst="rect">
            <a:avLst/>
          </a:prstGeom>
          <a:noFill/>
        </p:spPr>
        <p:txBody>
          <a:bodyPr wrap="square" rtlCol="0">
            <a:spAutoFit/>
          </a:bodyPr>
          <a:lstStyle/>
          <a:p>
            <a:r>
              <a:rPr lang="en-US" sz="2400" b="1" dirty="0" smtClean="0">
                <a:latin typeface="HP001 4 hàng" pitchFamily="34" charset="0"/>
              </a:rPr>
              <a:t>      </a:t>
            </a:r>
            <a:r>
              <a:rPr lang="en-US" sz="2850" b="1" dirty="0" err="1" smtClean="0">
                <a:latin typeface="HP001 4 hàng" pitchFamily="34" charset="0"/>
              </a:rPr>
              <a:t>Điểm</a:t>
            </a:r>
            <a:r>
              <a:rPr lang="en-US" sz="2850" b="1" dirty="0" smtClean="0">
                <a:latin typeface="HP001 4 hàng" pitchFamily="34" charset="0"/>
              </a:rPr>
              <a:t> </a:t>
            </a:r>
            <a:r>
              <a:rPr lang="en-US" sz="2850" b="1" dirty="0" err="1" smtClean="0">
                <a:latin typeface="HP001 4 hàng" pitchFamily="34" charset="0"/>
              </a:rPr>
              <a:t>chính</a:t>
            </a:r>
            <a:r>
              <a:rPr lang="en-US" sz="2850" b="1" dirty="0" smtClean="0">
                <a:latin typeface="HP001 4 hàng" pitchFamily="34" charset="0"/>
              </a:rPr>
              <a:t> </a:t>
            </a:r>
            <a:r>
              <a:rPr lang="en-US" sz="2850" b="1" dirty="0" err="1" smtClean="0">
                <a:latin typeface="HP001 4 hàng" pitchFamily="34" charset="0"/>
              </a:rPr>
              <a:t>tả</a:t>
            </a:r>
            <a:r>
              <a:rPr lang="en-US" sz="2850" b="1" dirty="0" smtClean="0">
                <a:latin typeface="HP001 4 hàng" pitchFamily="34" charset="0"/>
              </a:rPr>
              <a:t>           </a:t>
            </a:r>
            <a:r>
              <a:rPr lang="en-US" sz="2850" b="1" dirty="0" err="1" smtClean="0">
                <a:latin typeface="HP001 4 hàng" pitchFamily="34" charset="0"/>
              </a:rPr>
              <a:t>Điểm</a:t>
            </a:r>
            <a:r>
              <a:rPr lang="en-US" sz="2850" b="1" dirty="0" smtClean="0">
                <a:latin typeface="HP001 4 hàng" pitchFamily="34" charset="0"/>
              </a:rPr>
              <a:t> </a:t>
            </a:r>
            <a:r>
              <a:rPr lang="en-US" sz="2850" b="1" dirty="0" err="1" smtClean="0">
                <a:latin typeface="HP001 4 hàng" pitchFamily="34" charset="0"/>
              </a:rPr>
              <a:t>chữ</a:t>
            </a:r>
            <a:r>
              <a:rPr lang="en-US" sz="2850" b="1" dirty="0" smtClean="0">
                <a:latin typeface="HP001 4 hàng" pitchFamily="34" charset="0"/>
              </a:rPr>
              <a:t> </a:t>
            </a:r>
            <a:r>
              <a:rPr lang="en-US" sz="2850" b="1" dirty="0" err="1" smtClean="0">
                <a:latin typeface="HP001 4 hàng" pitchFamily="34" charset="0"/>
              </a:rPr>
              <a:t>viết</a:t>
            </a:r>
            <a:endParaRPr lang="en-US" sz="2850" b="1" dirty="0">
              <a:latin typeface="HP001 4 hàng" pitchFamily="34" charset="0"/>
            </a:endParaRPr>
          </a:p>
        </p:txBody>
      </p:sp>
      <p:sp>
        <p:nvSpPr>
          <p:cNvPr id="936" name="TextBox 5"/>
          <p:cNvSpPr txBox="1">
            <a:spLocks noChangeArrowheads="1"/>
          </p:cNvSpPr>
          <p:nvPr/>
        </p:nvSpPr>
        <p:spPr bwMode="auto">
          <a:xfrm>
            <a:off x="630715" y="3116859"/>
            <a:ext cx="8686800" cy="530915"/>
          </a:xfrm>
          <a:prstGeom prst="rect">
            <a:avLst/>
          </a:prstGeom>
          <a:noFill/>
          <a:ln w="9525">
            <a:noFill/>
            <a:miter lim="800000"/>
            <a:headEnd/>
            <a:tailEnd/>
          </a:ln>
        </p:spPr>
        <p:txBody>
          <a:bodyPr>
            <a:spAutoFit/>
          </a:bodyPr>
          <a:lstStyle/>
          <a:p>
            <a:pPr>
              <a:defRPr/>
            </a:pPr>
            <a:r>
              <a:rPr lang="en-US" sz="2850" b="1" dirty="0" err="1" smtClean="0">
                <a:solidFill>
                  <a:srgbClr val="481F67"/>
                </a:solidFill>
                <a:latin typeface="HP001 4 hàng" pitchFamily="34" charset="0"/>
                <a:cs typeface="Arial" pitchFamily="34" charset="0"/>
              </a:rPr>
              <a:t>bằng</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đàn</a:t>
            </a:r>
            <a:r>
              <a:rPr lang="en-US" sz="2850" b="1" dirty="0" smtClean="0">
                <a:solidFill>
                  <a:srgbClr val="481F67"/>
                </a:solidFill>
                <a:latin typeface="HP001 4 hàng" pitchFamily="34" charset="0"/>
                <a:cs typeface="Arial" pitchFamily="34" charset="0"/>
              </a:rPr>
              <a:t> pi-a-</a:t>
            </a:r>
            <a:r>
              <a:rPr lang="en-US" sz="2850" b="1" dirty="0" err="1" smtClean="0">
                <a:solidFill>
                  <a:srgbClr val="481F67"/>
                </a:solidFill>
                <a:latin typeface="HP001 4 hàng" pitchFamily="34" charset="0"/>
                <a:cs typeface="Arial" pitchFamily="34" charset="0"/>
              </a:rPr>
              <a:t>nô</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Anh</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cảm</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thấy</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dễ</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chịu</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và</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đầu</a:t>
            </a:r>
            <a:r>
              <a:rPr lang="en-US" sz="2850" b="1" dirty="0" smtClean="0">
                <a:solidFill>
                  <a:srgbClr val="481F67"/>
                </a:solidFill>
                <a:latin typeface="HP001 4 hàng" pitchFamily="34" charset="0"/>
                <a:cs typeface="Arial" pitchFamily="34" charset="0"/>
              </a:rPr>
              <a:t> </a:t>
            </a:r>
            <a:r>
              <a:rPr lang="en-US" sz="2850" b="1" dirty="0" err="1" smtClean="0">
                <a:solidFill>
                  <a:srgbClr val="481F67"/>
                </a:solidFill>
                <a:latin typeface="HP001 4 hàng" pitchFamily="34" charset="0"/>
                <a:cs typeface="Arial" pitchFamily="34" charset="0"/>
              </a:rPr>
              <a:t>óc</a:t>
            </a:r>
            <a:endParaRPr lang="en-US" sz="2850" b="1" dirty="0" smtClean="0">
              <a:solidFill>
                <a:srgbClr val="481F67"/>
              </a:solidFill>
              <a:latin typeface="HP001 4 hàng"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59"/>
                                        </p:tgtEl>
                                        <p:attrNameLst>
                                          <p:attrName>style.visibility</p:attrName>
                                        </p:attrNameLst>
                                      </p:cBhvr>
                                      <p:to>
                                        <p:strVal val="visible"/>
                                      </p:to>
                                    </p:set>
                                    <p:animEffect transition="in" filter="blinds(horizontal)">
                                      <p:cBhvr>
                                        <p:cTn id="7" dur="500"/>
                                        <p:tgtEl>
                                          <p:spTgt spid="18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859"/>
                                        </p:tgtEl>
                                      </p:cBhvr>
                                    </p:animEffect>
                                    <p:set>
                                      <p:cBhvr>
                                        <p:cTn id="12" dur="1" fill="hold">
                                          <p:stCondLst>
                                            <p:cond delay="499"/>
                                          </p:stCondLst>
                                        </p:cTn>
                                        <p:tgtEl>
                                          <p:spTgt spid="185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860"/>
                                        </p:tgtEl>
                                        <p:attrNameLst>
                                          <p:attrName>style.visibility</p:attrName>
                                        </p:attrNameLst>
                                      </p:cBhvr>
                                      <p:to>
                                        <p:strVal val="visible"/>
                                      </p:to>
                                    </p:set>
                                    <p:animEffect transition="in" filter="checkerboard(across)">
                                      <p:cBhvr>
                                        <p:cTn id="17" dur="500"/>
                                        <p:tgtEl>
                                          <p:spTgt spid="1860"/>
                                        </p:tgtEl>
                                      </p:cBhvr>
                                    </p:animEffect>
                                  </p:childTnLst>
                                </p:cTn>
                              </p:par>
                            </p:childTnLst>
                          </p:cTn>
                        </p:par>
                        <p:par>
                          <p:cTn id="18" fill="hold">
                            <p:stCondLst>
                              <p:cond delay="500"/>
                            </p:stCondLst>
                            <p:childTnLst>
                              <p:par>
                                <p:cTn id="19" presetID="31" presetClass="entr" presetSubtype="0" fill="hold" grpId="0" nodeType="afterEffect">
                                  <p:stCondLst>
                                    <p:cond delay="0"/>
                                  </p:stCondLst>
                                  <p:iterate type="lt">
                                    <p:tmPct val="5000"/>
                                  </p:iterate>
                                  <p:childTnLst>
                                    <p:set>
                                      <p:cBhvr>
                                        <p:cTn id="20" dur="1" fill="hold">
                                          <p:stCondLst>
                                            <p:cond delay="0"/>
                                          </p:stCondLst>
                                        </p:cTn>
                                        <p:tgtEl>
                                          <p:spTgt spid="936"/>
                                        </p:tgtEl>
                                        <p:attrNameLst>
                                          <p:attrName>style.visibility</p:attrName>
                                        </p:attrNameLst>
                                      </p:cBhvr>
                                      <p:to>
                                        <p:strVal val="visible"/>
                                      </p:to>
                                    </p:set>
                                    <p:anim calcmode="lin" valueType="num">
                                      <p:cBhvr>
                                        <p:cTn id="21" dur="500" fill="hold"/>
                                        <p:tgtEl>
                                          <p:spTgt spid="936"/>
                                        </p:tgtEl>
                                        <p:attrNameLst>
                                          <p:attrName>ppt_w</p:attrName>
                                        </p:attrNameLst>
                                      </p:cBhvr>
                                      <p:tavLst>
                                        <p:tav tm="0">
                                          <p:val>
                                            <p:fltVal val="0"/>
                                          </p:val>
                                        </p:tav>
                                        <p:tav tm="100000">
                                          <p:val>
                                            <p:strVal val="#ppt_w"/>
                                          </p:val>
                                        </p:tav>
                                      </p:tavLst>
                                    </p:anim>
                                    <p:anim calcmode="lin" valueType="num">
                                      <p:cBhvr>
                                        <p:cTn id="22" dur="500" fill="hold"/>
                                        <p:tgtEl>
                                          <p:spTgt spid="936"/>
                                        </p:tgtEl>
                                        <p:attrNameLst>
                                          <p:attrName>ppt_h</p:attrName>
                                        </p:attrNameLst>
                                      </p:cBhvr>
                                      <p:tavLst>
                                        <p:tav tm="0">
                                          <p:val>
                                            <p:fltVal val="0"/>
                                          </p:val>
                                        </p:tav>
                                        <p:tav tm="100000">
                                          <p:val>
                                            <p:strVal val="#ppt_h"/>
                                          </p:val>
                                        </p:tav>
                                      </p:tavLst>
                                    </p:anim>
                                    <p:anim calcmode="lin" valueType="num">
                                      <p:cBhvr>
                                        <p:cTn id="23" dur="500" fill="hold"/>
                                        <p:tgtEl>
                                          <p:spTgt spid="936"/>
                                        </p:tgtEl>
                                        <p:attrNameLst>
                                          <p:attrName>style.rotation</p:attrName>
                                        </p:attrNameLst>
                                      </p:cBhvr>
                                      <p:tavLst>
                                        <p:tav tm="0">
                                          <p:val>
                                            <p:fltVal val="90"/>
                                          </p:val>
                                        </p:tav>
                                        <p:tav tm="100000">
                                          <p:val>
                                            <p:fltVal val="0"/>
                                          </p:val>
                                        </p:tav>
                                      </p:tavLst>
                                    </p:anim>
                                    <p:animEffect transition="in" filter="fade">
                                      <p:cBhvr>
                                        <p:cTn id="24" dur="500"/>
                                        <p:tgtEl>
                                          <p:spTgt spid="9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9" grpId="0"/>
      <p:bldP spid="1859" grpId="1"/>
      <p:bldP spid="936"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2554103</TotalTime>
  <Words>866</Words>
  <Application>Microsoft Office PowerPoint</Application>
  <PresentationFormat>On-screen Show (4:3)</PresentationFormat>
  <Paragraphs>124</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Slide 1</vt:lpstr>
      <vt:lpstr>Slide 2</vt:lpstr>
      <vt:lpstr>Slide 3</vt:lpstr>
      <vt:lpstr>Slide 4</vt:lpstr>
      <vt:lpstr>Slide 5</vt:lpstr>
      <vt:lpstr>Slide 6</vt:lpstr>
      <vt:lpstr>Viết từ khó:</vt:lpstr>
      <vt:lpstr>Slide 8</vt:lpstr>
      <vt:lpstr>Slide 9</vt:lpstr>
      <vt:lpstr>- Lưng thẳng, không tì ngực vào bàn. - Đầu hơi cúi. Mắt cách vở khoảng 25cm. - Tay trái tì nhẹ lên mép vở để giữ. - Hai chân để song song, thoải mái.</vt:lpstr>
      <vt:lpstr>Slide 11</vt:lpstr>
      <vt:lpstr>Slide 12</vt:lpstr>
      <vt:lpstr>Slide 13</vt:lpstr>
      <vt:lpstr>Slide 14</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Lop 2/2</dc:title>
  <dc:creator>GV: Nguyen Thi Khoe</dc:creator>
  <cp:lastModifiedBy>3a5</cp:lastModifiedBy>
  <cp:revision>270</cp:revision>
  <dcterms:created xsi:type="dcterms:W3CDTF">2009-11-02T13:43:18Z</dcterms:created>
  <dcterms:modified xsi:type="dcterms:W3CDTF">2018-08-22T05:21:28Z</dcterms:modified>
</cp:coreProperties>
</file>